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86" r:id="rId4"/>
    <p:sldId id="287" r:id="rId5"/>
    <p:sldId id="288" r:id="rId6"/>
    <p:sldId id="289" r:id="rId7"/>
    <p:sldId id="294" r:id="rId8"/>
    <p:sldId id="295" r:id="rId9"/>
    <p:sldId id="296" r:id="rId10"/>
    <p:sldId id="304" r:id="rId11"/>
    <p:sldId id="305" r:id="rId12"/>
    <p:sldId id="306" r:id="rId13"/>
    <p:sldId id="307" r:id="rId14"/>
    <p:sldId id="308" r:id="rId15"/>
    <p:sldId id="309" r:id="rId16"/>
    <p:sldId id="273" r:id="rId17"/>
    <p:sldId id="310" r:id="rId18"/>
    <p:sldId id="311" r:id="rId19"/>
    <p:sldId id="297" r:id="rId20"/>
    <p:sldId id="298" r:id="rId21"/>
    <p:sldId id="312" r:id="rId22"/>
    <p:sldId id="300" r:id="rId23"/>
    <p:sldId id="301" r:id="rId24"/>
    <p:sldId id="302" r:id="rId25"/>
    <p:sldId id="299" r:id="rId26"/>
    <p:sldId id="259" r:id="rId27"/>
    <p:sldId id="260" r:id="rId28"/>
    <p:sldId id="261" r:id="rId29"/>
    <p:sldId id="262" r:id="rId30"/>
    <p:sldId id="268" r:id="rId31"/>
    <p:sldId id="267" r:id="rId32"/>
    <p:sldId id="269" r:id="rId33"/>
    <p:sldId id="270" r:id="rId34"/>
    <p:sldId id="271" r:id="rId35"/>
    <p:sldId id="272" r:id="rId36"/>
    <p:sldId id="274" r:id="rId37"/>
    <p:sldId id="276" r:id="rId38"/>
    <p:sldId id="285" r:id="rId39"/>
    <p:sldId id="258" r:id="rId40"/>
    <p:sldId id="265" r:id="rId41"/>
    <p:sldId id="266" r:id="rId42"/>
    <p:sldId id="264" r:id="rId43"/>
    <p:sldId id="275" r:id="rId44"/>
    <p:sldId id="277" r:id="rId45"/>
    <p:sldId id="278" r:id="rId46"/>
    <p:sldId id="279" r:id="rId47"/>
    <p:sldId id="282" r:id="rId48"/>
    <p:sldId id="280" r:id="rId49"/>
    <p:sldId id="283" r:id="rId50"/>
    <p:sldId id="284" r:id="rId51"/>
    <p:sldId id="28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sidine, Jeffrey" userId="86e315e9-faf2-45bd-952d-740601e51f8e" providerId="ADAL" clId="{09FAF155-6A21-4C95-9C08-38EFC6114ABE}"/>
    <pc:docChg chg="custSel modSld">
      <pc:chgData name="Considine, Jeffrey" userId="86e315e9-faf2-45bd-952d-740601e51f8e" providerId="ADAL" clId="{09FAF155-6A21-4C95-9C08-38EFC6114ABE}" dt="2025-09-18T16:16:52.001" v="0" actId="7634"/>
      <pc:docMkLst>
        <pc:docMk/>
      </pc:docMkLst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709448690" sldId="257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709448690" sldId="257"/>
            <ac:inkMk id="4" creationId="{BFD3FE85-D6AA-55D1-EB6C-6506B607EE66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879110153" sldId="261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879110153" sldId="261"/>
            <ac:inkMk id="4" creationId="{655FD727-973A-8536-4203-36688E93D0D4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2442968216" sldId="268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2442968216" sldId="268"/>
            <ac:inkMk id="3" creationId="{93A648E3-16C0-8B33-B2BC-CCA0AD3B9754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1040517235" sldId="270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1040517235" sldId="270"/>
            <ac:inkMk id="3" creationId="{E0E07BDF-BA5B-9BD1-1EFD-65968F72D5D1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181553733" sldId="273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181553733" sldId="273"/>
            <ac:inkMk id="4" creationId="{5809BEDA-0E1B-A674-D2E9-43AC8E655A89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1711659560" sldId="286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1711659560" sldId="286"/>
            <ac:inkMk id="4" creationId="{9378764A-E924-3247-F9BB-68A312DF0568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43771567" sldId="287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43771567" sldId="287"/>
            <ac:inkMk id="4" creationId="{134ADE5B-9687-B680-5E09-4C312BFCE7CF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1649860785" sldId="288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1649860785" sldId="288"/>
            <ac:inkMk id="4" creationId="{CA14E608-844A-3662-BCA9-17C81FC25BAA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4013778586" sldId="294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4013778586" sldId="294"/>
            <ac:inkMk id="4" creationId="{310CE439-4644-C647-967D-A0D97DFD5293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415975865" sldId="296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415975865" sldId="296"/>
            <ac:inkMk id="4" creationId="{585267D8-5B2B-BD00-68C2-941FE02A281B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104071285" sldId="297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104071285" sldId="297"/>
            <ac:inkMk id="4" creationId="{255CCCB4-0A39-6F7D-2FF8-E04844055646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1974269528" sldId="304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1974269528" sldId="304"/>
            <ac:inkMk id="4" creationId="{6B103742-EE8B-F0A0-B89E-61476A8E94F5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1843588899" sldId="305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1843588899" sldId="305"/>
            <ac:inkMk id="4" creationId="{72AF6E02-8C93-E909-258F-E46ADED0FE19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792728460" sldId="307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792728460" sldId="307"/>
            <ac:inkMk id="4" creationId="{F0A62F62-6502-4BF0-76E2-06B1E7764630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2409292331" sldId="309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2409292331" sldId="309"/>
            <ac:inkMk id="4" creationId="{8A556501-E6B1-0467-84A3-45A0A88691C8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2942482288" sldId="310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2942482288" sldId="310"/>
            <ac:inkMk id="4" creationId="{2249C40A-75E1-5E9D-0BB5-C69E0E8E4FC0}"/>
          </ac:inkMkLst>
        </pc:inkChg>
      </pc:sldChg>
      <pc:sldChg chg="addSp">
        <pc:chgData name="Considine, Jeffrey" userId="86e315e9-faf2-45bd-952d-740601e51f8e" providerId="ADAL" clId="{09FAF155-6A21-4C95-9C08-38EFC6114ABE}" dt="2025-09-18T16:16:52.001" v="0" actId="7634"/>
        <pc:sldMkLst>
          <pc:docMk/>
          <pc:sldMk cId="364859257" sldId="311"/>
        </pc:sldMkLst>
        <pc:inkChg chg="add">
          <ac:chgData name="Considine, Jeffrey" userId="86e315e9-faf2-45bd-952d-740601e51f8e" providerId="ADAL" clId="{09FAF155-6A21-4C95-9C08-38EFC6114ABE}" dt="2025-09-18T16:16:52.001" v="0" actId="7634"/>
          <ac:inkMkLst>
            <pc:docMk/>
            <pc:sldMk cId="364859257" sldId="311"/>
            <ac:inkMk id="4" creationId="{AF7D59B9-1015-F974-9339-0A400EFA9C3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21687 4450 7729,'16'-7'381,"0"-2"365,-7-7 0,-2 0 0,-9 0 568,-3 0 1,3 6-710,-3-1 1,1 7-219,-1-1 18,3 3 1,-7 6 142,4 7-410,3-1 1,-10 22-1,4-2 278,0 6-612,-3 16 0,-5-10 1,0 13 4,0 1 0,0 0 0,0 9 0,0-1-58,0 0 0,2-8 137,3-2 0,4-11 65,7-6-5,0-3 0,2-9 1,3-6-1,6-6 1,5-8-135,5-3 0,-2-2-1,8 0 0,0-7 98,5-4 1,0-5-130,0-5 1,5 3-505,1-4 401,-1 5 0,-5 1 0,0 1-1658,0 5 1441,0 3 538,0 7 0,0 14 0,0 4 0</inkml:trace>
  <inkml:trace contextRef="#ctx0" brushRef="#br0">22487 4915 7723,'0'-16'828,"-2"5"194,-3 0 1,3 1-350,-3-6-643,3 0 1,0 0 0,-1 0 545,-3 0 65,1 0-795,5-1 148,0 1 1,-7 9 29,-4 7 45,-3 7 1,3 17 0,1 2-2,-3 5 0,-1 8 1,-2 2-1,2-1 83,3-2 0,-1-1-447,6-5 0,1 4 122,5-10 0,0-2-54,0-3 0,7-5-3,4-5 1,8-4-215,3-7 1,6-4 144,-1-7 0,-2-1 30,1-15 1,-1 6 112,2-6 0,-4 8 235,-7-3 0,0 5 10,0 1 0,-5 0 479,-1 0 10,-6 7 0,5 2 79,-4 7-251,-3 0 1,5 7-11,-7 3 1,0 10 85,0 1 0,0 1-277,0-6 1,0 0 2,0 0 0,0 0-402,0 0 0,5 0 186,1 0 0,1-6-1048,-2 1 1,-1-7-966,6 1-636,1 4 1840,5-7 818,0 5 0,14-50 0,4-10 0</inkml:trace>
  <inkml:trace contextRef="#ctx0" brushRef="#br0">23111 4803 7719,'0'-16'773,"-1"0"-41,-5-1 1,4 7 0,-5 1-387,0 2 0,4 1 729,-8 6-746,0 0 1,1 0-1,-1 0 136,-2 0-400,-1 8 1,-2 0-1,0 8 37,0 1 1,0-1-1,0 0 1,2 0 31,3 0 0,-3 0-116,3 0 1,4 0-23,2 0 1,3-6-9,2 1 1,0-6-167,0 6 1,9-8-902,7 3 753,0-4 1,13-2 0,-6 0-1526,2 0 1602,1 0 1,4 0-1,-3 0 209,-5 0 114,-5 0 0,5 1 1042,-1 5-630,0 3 0,-12 7 80,-3 0 1,-5 0 511,-1 0 1,-1-6-439,-5 1 1,-3 0-215,-7 5 0,-1-2-414,-5-3 0,4 3-344,-3-4 1,1-1-176,-1 2 0,3-2-627,-3 2 0,5-3-2323,5-2 2033,-3-4 1424,12 5 0,9-43 0,11-8 0</inkml:trace>
  <inkml:trace contextRef="#ctx0" brushRef="#br0">23447 4418 7719,'-10'7'1450,"-1"4"1,8 9-662,-3 1 1,4 7 43,2-1 1,0 5-347,0 6 1,0 2 11,0 8 0,0-5-187,0 0 1,0-8-214,0 3 0,2 1-552,4-2 341,-5-7 1,12-1 0,-8-8 0,0 1-1,1-1-3187,-1 0 3299,8 1 0,-19-6 0,4 0 0</inkml:trace>
  <inkml:trace contextRef="#ctx0" brushRef="#br0">23255 4851 7711,'-10'0'2718,"-1"0"-1403,7 0-1082,-3 0 0,20 0-64,3 0 929,10-8 0,-1 0 0,7-8 0,2 0 1,2-2-262,1-4 0,6 5-1303,-6-5 1,2 4-1911,-1 2 2376,-5 0 0,21-21 0,-5-6 0</inkml:trace>
  <inkml:trace contextRef="#ctx0" brushRef="#br0">24488 4322 7678,'10'0'4116,"1"0"-3633,-7 0 1,5 2 0,-6 5 404,2 9 1,6 2-300,-6 9-342,1-1 1,-1 13-1,0 4 1,-1 5-1,-2 4 267,-2 1 1,0 6-628,0-6 1,0 1 164,0-6-299,0 0 0,0-8 0,0-4 0,0-6 0,0-5-3544,0-2 2707,-7-1 1084,5-13 0,-5-31 0,7-13 0</inkml:trace>
  <inkml:trace contextRef="#ctx0" brushRef="#br0">24344 4674 7689,'-16'8'2711,"5"-7"-733,0 5-973,8-5 1,-3-2-1,12-5 563,4-4 0,10-10-1203,1-1 0,2-6-160,-1 6-336,3-1 1,1 1-1,1 0 1,2 1 0,1 2-2364,2 2 1,0 7 896,0 4 1597,0 3 0,28 24 0,8 4 0</inkml:trace>
  <inkml:trace contextRef="#ctx0" brushRef="#br0">25080 4706 7689,'-7'9'2635,"0"6"-2043,-4-5 1,-1 4 92,6 3 0,1-1 0,5 0 635,0 0 0,0-6-749,0 1 1,0 0-379,0 5-198,0-8 1,0 7 0,0-5 0,0 5-511,0 1 0,2-6-1899,3 1 2414,-3-8 0,5-45 0,-7-20 0</inkml:trace>
  <inkml:trace contextRef="#ctx0" brushRef="#br0">25016 4146 7689,'-16'0'2269,"0"0"-1248,0 0-850,0 0-203,0 0-155,7 0 1,4 0-1,10 0 187,6 0 0,38 0 0,12 0 0</inkml:trace>
  <inkml:trace contextRef="#ctx0" brushRef="#br0">25304 4690 7689,'-7'18'234,"-4"4"0,-1-3 215,1 8 0,2-6 135,4 6 0,3-8 0,-3 5 1,3-3 371,2 0 0,0-5-549,0-5-322,0-8 61,7 5 1,-3-8-1,6-4-254,3-7 1,-4 1-186,1-12 0,-1-3-2,2-1 1,3-6-105,-3-6 0,3 5 0,2-5 0,0 4 31,0 2 0,-5 2 472,-1 4 0,1-3-35,5 8 1,0-1 53,0 6 1,0 7 0,0 4 429,0 3 1,-5 9-205,-1 4 0,-6 9 423,1 1-569,-3 15 1,3-10 0,1 12 0,-3-5 0,-1-1 295,-2 0 1,0-1-297,0-5 1,0 3 44,0-8 57,0 1-713,0-6 328,0-8-573,7-8 1,-3-10-1,6-12-1423,3-4 1600,1-4 1,0-2-1,-1-2-54,-3-4 0,1 5 493,5-5 0,-2 6 310,-3 6 0,1-3-12,-6 8 220,6-1 19,-3 13 0,2 2 637,-1 7 1,-6 2-418,1 3 0,2 4-337,-1 7 0,4 6-42,-4-1 1,1 2-139,-2-1 1,-3-5 184,3 5 0,2 1-74,-1-2 1,1 2-264,-2-1 0,-3-5 95,3 5-143,4-4 1,-2-2-1525,4 0 1171,3 0 0,-5-8-1037,7-2 0,0-4 573,0-2 1,0 0-642,0 0 0,0-6 1455,0 1 0,29-57 0,6-10 0</inkml:trace>
  <inkml:trace contextRef="#ctx0" brushRef="#br0">26312 4482 7689,'-14'11'0,"3"0"0,3-6 1109,2 6 1,4-6-40,-3 6-159,3-8 1,4 10-46,3-8-727,4 0 0,7-5 0,2 0 68,3 0 0,-3-5 1,4-2-1,-5-2 39,-1-3-1,0-3-81,0-1 1,0-5-80,0 0 0,0-1-108,0 6 1,-5 0-292,0 0 1,-8-5-1,3 0-546,-5 1 683,-1 2 0,-7 9 300,-3 4 1,-10 3 401,-1 2 0,-2 7-152,1 4 1,3 10 159,-8 6 0,7 3-23,-1 2 0,-2 6 214,2-1 1,5 7-139,5-1 0,7-4-221,-1-1 1,3-5-473,2-1 1,7-1-185,4-5 0,3-4-338,2-12 1,6-2 187,-1-8 0,6 0-424,-6 0 0,6-8-176,-6-2 1,6-4 1040,-6-2 0,15-36 0,-3-9 0</inkml:trace>
  <inkml:trace contextRef="#ctx0" brushRef="#br0">27017 4210 7689,'-16'0'1483,"0"0"0,5-2 5369,0-3-3438,1 3-1976,-7-5-834,1 0 0,8 4 113,2-8 1,4 6-1609,2-6 1,2 2-678,4-2 0,-3-1-3548,8 6 5116,-1-6 0,21 17 0,3-3 0</inkml:trace>
  <inkml:trace contextRef="#ctx0" brushRef="#br0">26985 4594 7689,'-16'16'0,"0"0"0,-1-5 0,1 0 4117,0-1 0,8 1-640,2 0-2263,4-8 1,4 4-2770,4-7 0,1-1 1555,3-5 0,19-10 0,-2-9 0</inkml:trace>
  <inkml:trace contextRef="#ctx0" brushRef="#br0">22199 6195 7732,'-7'-16'206,"5"0"0,-5 0 0,2 0 1655,-1 0-951,1 7 0,5-1-429,0 10 0,5 7 1,2 18-1,2 8-12,4 7 1,-4 9-59,1 10 1,1 3-200,5 2 1,0-5-117,0 0 0,0-1-91,0 7 0,0 2-452,0-3 0,-5-3 0,-1-15 0,3-3-2922,1-6 1105,2-3 1566,0-9 698,-7-9 0,-16-52 0,-11-17 0</inkml:trace>
  <inkml:trace contextRef="#ctx0" brushRef="#br0">22151 6323 7758,'-11'-26'0,"1"-1"0,6 6 1270,-1-6 1,5-5-286,5-5 1,9-8 46,8 2 0,8-1-681,2 1 1,0-1-282,5 6 1,-3 1-164,-2 5 1,0 12 41,0 4 68,0 11 0,-5-2 1,-4 9-1,-4 3 1,-4 6-406,-1 3 1,-7 9-154,-2 4 324,-3 10 1,-2 2 0,-2 6 124,-3-3 0,1 1 1,-6 5-1,-3 0 141,-1 0 1,-2-5 149,0 0 0,-5-8-434,-1 3 1,1-6 72,5-6 0,5 3-591,1-8-515,-1-7 1268,2 1 0,80-71 0,-22 24 0,0 0 0</inkml:trace>
  <inkml:trace contextRef="#ctx0" brushRef="#br0">23047 5875 7767,'-16'-9'317,"6"-3"1,1 5 2960,2-2-2724,-6 5 1,11 1-1,-3 13 1,5 13-1,4 11 387,1 9 0,6 10-24,-6 6-604,0 3 0,-3 11 0,2 5-91,1 6 1,-2-39 0,-1 1 0,-2 39-1,0-1-456,0-2 0,0-4-670,0-4 11,0-17 1,2-7-1,3-18 1,6-7 0,3-7 892,2-7 0,15-33 0,2-13 0</inkml:trace>
  <inkml:trace contextRef="#ctx0" brushRef="#br0">23639 6339 7755,'-16'-7'1013,"0"5"128,0-3 0,0 3-439,0 2-524,0 0 1,6 0 0,-1 0-1,-1 0 231,-3 0 1,5 7-377,-1 4 0,2 10 1,-3 6-1,1 3 546,-1 2 1,3 8-34,-2 2 0,6 4-350,-6 2 1,7 1-1,-1 0 1,3 1-337,2-2 1,2-5-408,3-16 1,6-6 306,11-10 1,-3-6-1,8-10 1,1-8-653,2-6 1,-3-14-236,0-9 0,-2-4 796,1-2 1,3-2-1,-8-2 1,-1-1 463,-3 1 0,-2-1-92,-5 5 1,3 3 1146,-8 13-313,0 7 1,-5 6 297,0 14 1,-5 13-746,0 19 0,-1 5-28,6 5 0,-5-1-141,0 7 0,-1-6-149,6 6 1,-1-2 66,-5 1 0,5 3-745,-5-8 0,4 1-380,2-6 0,0-2-810,0-4 1,8-4 1757,2-12 0,26-52 0,7-20 0</inkml:trace>
  <inkml:trace contextRef="#ctx0" brushRef="#br0">24184 6147 7745,'-9'7'0,"-5"-3"0,3 7 0,2 5 346,-2 5 0,8 7-304,-3-1 1,5 5 1657,1 5 1,0-1-827,0 7 1,0-2-525,0 1 1,0 3 76,0-8-302,0 8 0,0-17 1,0 2-1,0-5 311,0-5-650,0-10 1,5-6 6,0-15-498,8 1 0,-10-21 0,8 3-224,1-8 616,3 3 0,-5-8 1,1 5-1,1-3 1,3 0-8,1 0 0,-2 1 982,-3 6 1,3 2-400,-4 3 0,3-1 377,-2 7 0,3 6 166,-4 10 1,-1 3 292,2 2 1,-6 9-377,6 7-398,-7 7 0,4 11 0,-4 2-40,1 1 1,1 6-251,-6-6 1,5 6-482,0-6 413,1 8 0,-6-10 0,0 4-1468,0-5 1,0 0-963,0-13 2463,0 1 0,7-78 0,2-17 0</inkml:trace>
  <inkml:trace contextRef="#ctx0" brushRef="#br0">24856 6227 7715,'0'-10'233,"-2"-1"0,-1-2 1,-3-1 3072,3-2-1771,-6 7-1306,7 2 1,-5 14-1,7 6 1,0 6 661,0 8 1,0 3-425,0 2 0,0 2-7,0 3 1,0 3-179,0 2 0,-2 3 0,-2-6 0,-1 0-29,2 0 0,1-2-133,2-5 1,-2-7-118,-3-3-103,3-4 0,-3-11 0,8-7-1239,2-9 1,8-14 744,-2-9 1,-3 0-745,3-6 1080,0-3 0,3 6 0,-1-6 0,-3 2 0,3 3 77,1 2 1,-3 2 372,-1 0 0,1 7-236,5 4 218,-7 3 1,5 9 1193,-3 4-965,3 3 0,-3 9 0,-3 6 987,0 6-1015,4-1 1,-10 12 0,5-3 88,0 3-394,-5 9 0,7-5 1,-6 4-205,3-5 0,1-1-252,-2 0 0,-3 0-575,3 0 0,2-1-101,-1-5 0,4-2 415,-4-8 1,4 0-1978,-4 0 2624,6-8 0,-3-29 0,7-14 0</inkml:trace>
  <inkml:trace contextRef="#ctx0" brushRef="#br0">25496 6323 7710,'-16'7'1512,"0"8"189,0 6 0,2 7-1382,3-1 0,4-2-265,7 2 1,0-6 1023,0 6 0,2-6-816,3 6 1,-1-13-807,6 2 1,-4-11-259,4 1 0,1-5-2286,5-1 3088,-7-7 0,12-51 0,-3-21 0</inkml:trace>
  <inkml:trace contextRef="#ctx0" brushRef="#br0">25336 5763 7695,'-14'-11'0,"3"1"0,-3 6 111,3-1 0,2 3 212,-1 2-115,6 0-208,-3 0 0,28 21 0,6 6 0</inkml:trace>
  <inkml:trace contextRef="#ctx0" brushRef="#br0">25880 6355 7692,'0'-16'578,"-5"0"1,-1 0 0,3 0-46,1 0 0,-3 0 0,-1 0 0,3 0-221,1 0 0,2 0 1,0 0-1,2 2 534,3 3-438,-3 4 331,12 7-479,-12 0 1,10 7-1,-6 4 1,-3 5 0,1 5 267,1 6 0,-3 9-427,3 1 0,-3 7-27,-2-1 1,0-2 0,0 2-1,0-1-289,0-1 0,0-3 132,0-12 1,0 3-714,0-8 0,2-1 56,3-10 1,2-17 76,4-14 0,2-13-792,-8-3 1151,7-8 0,-5 6 1,6-5-573,-2 1 723,-1 0 0,1 1 0,0 1 198,1 2 249,2 8 1,0 6-1,-1 8 524,-2 1-396,-1 3 0,6 13 0,0 2 1228,0 3-1302,0 4 0,-5 14 1,0 4 274,1 3 0,-3 4-191,2 3 1,-3-1-35,3 7-278,3-8 1,-10 6 0,7-5 0,1 1 0,-3 6-218,2-6 1,-2-1-1080,1-10 0,3-2 567,-8-8 1,7-8-1149,-1-2 646,-4-4 1111,7-10 0,2-57 0,9-23 0</inkml:trace>
  <inkml:trace contextRef="#ctx0" brushRef="#br0">26712 6195 7673,'-16'16'0,"0"0"383,0 0 1,6 0 1251,-1 0-1253,8 0 0,-5 2 0,8 2 1119,0 1-1369,0 0 0,0-3 0,2 2 41,4 1-108,-5 0 1,14-5 0,-5-1 47,4-5-82,2 5 1,-5-7 0,0 7-71,1-5 0,-3-3 140,2-7-329,-1 0 1,6 0 230,0 0 0,-5-7-54,0-3 0,-1-12 52,6-4 0,-5 1-59,0-2 0,-2-5 48,1-5 1,3-2-127,-8 1 19,8 4 0,-12-5 1,5 7-526,-5 0 546,7 0 0,-7 7 0,5 4-34,-5 3 700,-1 9 0,2 2-104,4 7-233,-5 0 0,14 14 0,-5 8 486,5 6 1,-3 6 139,4 3 1,-9 6-187,9 10 1,2 4 243,3 7 1,-1 8-1565,-10 2 1384,5 4 1,-12 10 0,6 1 12,-2-1 0,-4-41 0,-2-1-413,-7 39 0,-2-1 300,-8-9 0,-8 1-234,-2-6 0,-6 4-194,-6-4-291,5-8 1,-14-3 0,5-10-1172,-5-2 682,-8-3 0,11-10 0,-4-7-5291,2-8 5862,-1-10 0,-4 0 0,3-11 0,7-5 0,5-2 0</inkml:trace>
  <inkml:trace contextRef="#ctx0" brushRef="#br0">27769 6003 7758,'0'-16'651,"0"5"-953,0 1 566,0 6 0,0-1 0,0 10 0,0 6 0,0 5 1,0 5-1,0 6 1034,0 3 1,0 0-739,0-3-420,0 3 1,0-5 0,2 5-40,3-3 0,-2 2 0,8-8 0,2-1-173,1-3 20,2-8 1,5-2-279,0-7 0,1-1 31,-6-5 1,5-4-1,0-12 1,-1-4-165,-2-5 1,3-6 184,1 0 0,-1-6-113,-5 6 357,-7-1 1,5 6-1,-5 2 1,2 1-1,-3 5 187,0 0 69,-3 10 1,-5 9-103,0 10 1,0 6 44,0 10 1,0 6 357,0 10-378,0 4 1,5 7-1,1 0 194,-3 0-173,6 0 1,-5-5 0,4-2 1087,0-2-971,4 5 0,-3-15 1,7-1 203,0-8 0,0-2-461,0-13 1,5-1 73,1-10 0,4-3-287,-4-7 1,6-12 162,-1-4 0,1-5-665,-1-1 1,1-3 150,-6-7 0,6 6-76,-1-1 0,-2 2-1671,1-2 2285,-6 4 0,10 0 0,-5-2 0</inkml:trace>
  <inkml:trace contextRef="#ctx0" brushRef="#br0">29209 5219 7758,'-7'-9'0,"-2"2"451,-7 7 1,6 0-238,-1 0 394,0 7 0,1 9 0,-1 12 1512,-2 8-1689,-1 5 0,-7 14 0,-2 7 698,-2 11-802,9-29 1,-2 1 0,-2 7-1,-1 1 1,-3 4 0,0 2-214,0 2 1,0 0-1,-2 0 1,-1 1 0,-1 5-1,1 1 1,0-2 0,0 0-252,2-2 1,0 0 0,2-5 0,2-1 79,4-6 1,2-2-1,0-2 1,2 0-836,1-3 0,2 0 1,-9 39 217,13-15 1,3-15 673,8-22 0,2-4 0,4-12 0,-4-3 0</inkml:trace>
  <inkml:trace contextRef="#ctx0" brushRef="#br0">29705 5763 7749,'-7'-16'0,"0"5"0,-4 1 666,-3-1 0,5-3 0,-7 1 1,0 4-1,0 2 2996,0 4-3171,0 1 1,-5 2-1,-2 2 184,-2 3-508,5 4 1,-10 12 0,4 2 134,-5 2 1,1 2-1,2 5 1,3 0 101,2 0 1,1-2-278,6-3 1,6 1-125,-1-6 0,7-1-280,-1-5 1,10-2 0,6-1-1,3-4-491,2-2 0,7 4 269,4-6 0,3 0-15,2-5 1,0 6 172,0-1 0,0 2 78,0-2 234,0-3 1,-5 7-1,-2-5 196,-2 1-25,-2 7 0,-6-8 229,-5 7-77,4-1 1,-14 6-1,2 0 595,-5 0-486,-17 0 1,8 6 0,-13 1-30,2 2 1,-6-4-178,3 6 0,-10-2-342,-1 1 0,-6 4 134,6-3 0,-1 3-1136,6 2 1,0-7 493,0-3 1,9-5-2038,7-1 2690,0 0 0,43-28 0,1-8 0</inkml:trace>
  <inkml:trace contextRef="#ctx0" brushRef="#br0">29817 6307 7738,'-24'7'190,"6"-5"376,7 4 1,7-3 200,-1 2 0,5-3 226,5 4-707,4-12 1,13 3-1,1-8 548,2-1-679,1-3 1,5-6-1,-3 0 1,-1-1 0,1 1 106,2 0 1,-5-6-269,-3 6 1,1-6-92,-2 6 0,-5-1-353,-5 6 1,-8 0 0,3 0 155,-4 0 1,-10 2 476,-2 3 1,-10 4-197,-1 7 550,-8 0 1,10 7 0,-6 6 0,0 4 0,2 7 338,0 1 0,0 1-633,1 6 1,5 6-96,-5-1 0,6 2-121,6-2 0,-3-1-140,8 7 0,-1-8-440,6 3 1,8-6-158,2-6 0,10-3-788,1-7 0,8-1-114,-3-5 0,3-3 319,-3-7 1293,5-7 0,22-37 0,14-17 0</inkml:trace>
  <inkml:trace contextRef="#ctx0" brushRef="#br0">30458 6003 7717,'-16'0'1221,"0"-7"0,0 0-365,0-4 0,0 4-148,0 7 1,0 0-335,0 0 0,1 2-168,5 3 1,-10 4 432,4 7-410,-3 7 0,4 2 1,3 7 71,1 0 1,2 0 0,-1 0 0,4-2-113,5-3 1,1 2-274,0-8 1,0 0-659,0-5 522,7-7 1,-4-2 0,8-7-1519,1 0 1257,3 0 1,2-7-1,3-5 1,1-6 0,-1-5-527,-2-2 1,-2 4 675,0-6 1,0 6 267,0-6 1,0 7-97,0-1 1,-2-2 196,-4 2 1,-1 5 702,-3 5 995,-5 7-1114,7-3 1,-8 9 306,0 3 0,0 10-536,0 6 1,-6 7-230,1-1 0,-2 3-185,1 2 1,5 0 90,-5 0 1,5-1-799,1-5 0,0 3 68,0-8 1,0 0-737,0-5 1396,0 0 0,21-28 0,6-8 0</inkml:trace>
  <inkml:trace contextRef="#ctx0" brushRef="#br0">30746 6067 7700,'-9'7'0,"-4"-3"578,8 7 0,-6-6 812,6 6 0,-7 1-638,1 9 1,2-3 92,-2 3 1,6 4-412,-6 2 1,6-2-135,-6 2 0,8-8-80,-3 3 1,-1 1-16,2-2 0,0-5-42,5-5 62,0-8-396,0 4 1,0-8 171,0-5-344,0-3 0,7-7 1,2-1-569,0-5 701,5 4 0,-5-10 0,7 5-434,0-2 0,0 4 255,0-6 1,1 7-166,5-1 0,-4 3 195,3 2 0,4 0 359,2 0 0,53 0 0,-33 8 0,0 0 0</inkml:trace>
  <inkml:trace contextRef="#ctx0" brushRef="#br0">31306 6115 9592,'-16'0'1968,"0"0"1,0 0-1161,0 0 1,0 0 395,0 0-937,-7 0 1,5-5 0,-5 0-200,0 1-53,5 2 0,-5 9 0,7 4 79,0 3 0,0 2 0,0 2 1,2 2-26,3 1 0,4 2-178,7-2 1,0-3-49,0 4 1,2-5-73,3-1 0,4 0 92,7 0 0,0-5-325,0 0-122,7-8 0,2 4 1,7-8-1368,0-5 1108,0-3 0,0-7 843,0 0 0,16-37 0,7-16 0,-15 19 0,1 0 0,-1 0 0</inkml:trace>
  <inkml:trace contextRef="#ctx0" brushRef="#br0">31642 5683 8211,'-11'0'981,"1"0"1,4 7-268,-4 4 0,1 10-68,-2 6 1,-3 5 169,3 5 1,-3 9-361,-2 8 0,2 4 38,3-4 0,-3 5-314,3-6 0,4-2 127,2-8-265,-4-4 0,7-14-90,-3-3-44,3-12 1,2-4-418,0-12-260,7-3 0,-3-14 1,6-3-312,3-5 417,1-1 0,2 0 0,0-2-196,0-3 722,0 3 1,5-5 0,1 7 72,-3 0 1,-1 7-27,-2 4 1,5-2 784,1 1 0,1 8-42,-2 9 0,-3 3 213,3 2 1,2 2-330,-1 3 1,-3 6-176,-8 10 0,1-1-598,-6 6 0,4 1 203,-4 5 0,4-5-1322,-4 0 1,1-1 115,-2 6 1239,-3 0 0,-9 14 0,-11 4 0</inkml:trace>
  <inkml:trace contextRef="#ctx0" brushRef="#br0">23623 8516 7724,'0'-10'0,"0"-1"3490,0-1-1823,0 5-1374,0-1 0,0 26 0,0 5 129,0 4 1,0 9 1,0 6 0,0 3-189,0-3 0,0 5-28,0-5 1,0 6-572,0 6 0,0-6 24,0 0 1,0-5 0,0-10-1,0 1-864,0-4 1,2-8-599,4-1 1802,-5-10 0,21-40 0,-5-15 0</inkml:trace>
  <inkml:trace contextRef="#ctx0" brushRef="#br0">23639 8436 7729,'0'-16'0,"0"0"0,0 0 949,0 0 1,0 6-385,0-1 0,0 0 347,0-5-688,0 0 0,8 0 0,4 0-147,8 0 1,3 2-1,5 2 1,-1 3 70,1 2 1,-5 1-181,-1 6 1,1 0-4,-2 0 1,-5 9-1,-7 7 1,-2 9-15,-3 5 0,-4 2 15,-6 0 0,3 6 50,-8-1 0,-5 8 0,-5-3 0,1 3 53,3-3 0,-5-1-24,1-3 1,-1-6 82,6 0 0,0-2-51,0-9-187,8 1-91,-7-6 1,15-7-95,0-4 0,7-5 80,9-5 1,6-4-30,-1-7 1,6 0 91,-6 0 0,8 1 34,-3 5 1,5-5 100,1 5 0,-6 1-110,1-2 1,-8 8 274,3-3-75,-12 5 1,3 2 330,-8 5 0,1 8 12,-6 7 1,-2 2 607,-4-1-745,-10 3 0,-1 7 0,-6 0 473,-1 0 1,1 0-657,-3 0 1,-5 0 108,5 0-220,3 0 1,-6-2 0,8-2-13,1-1 1,2-7-2239,2 1 1156,8-3 1109,0-9 0,44-31 0,9-13 0</inkml:trace>
  <inkml:trace contextRef="#ctx0" brushRef="#br0">24344 8388 7732,'-16'8'569,"0"-5"0,1 8 1,3 3 735,1 6-960,8-3 1,-4 14 0,7-3 0,0 6 0,0 5-1,0 0 1,0 2 453,0 0 1,0 2-574,0 5-356,0-7 1,0-2 0,0-7-316,0 0 1,0-7 0,1-4 0,3-3-1022,1-2 1466,1-7 0,-6-16 0,0-11 0</inkml:trace>
  <inkml:trace contextRef="#ctx0" brushRef="#br0">24344 8404 7732,'0'-10'635,"0"-1"0,5 6-350,0-6 1,8 0 52,-3-5 1,10 0 0,3 0 0,4-1-595,7-5 0,-2 4 103,5-3 153,-3-4 0,19 0 0,6-7 0</inkml:trace>
  <inkml:trace contextRef="#ctx0" brushRef="#br0">24312 8805 7732,'0'10'468,"0"1"584,0 0-607,0-2 0,7-4 86,3-10-80,5-4 1,8-9 0,3-3 0,6-6 0,4-3 67,1-2 1,3-6-1105,-3 1 0,-3 0 0,5 3 585,0-4 0,9-3 0,9-7 0</inkml:trace>
  <inkml:trace contextRef="#ctx0" brushRef="#br0">25080 8276 8697,'9'0'4665,"-2"-7"-4195,-7 5 1,-5-6 0,-3 4 86,0-1 0,2-1 1,-4 6-347,-3 0 0,-1 2-186,-2 3 0,0 4 0,0 7 0,0 0-46,0 0 0,0 6-31,0-1 1,0 8-173,0-3 0,5 3 1,2-1-1,2-3-905,4-2 0,8 4 581,6-6 1,5 1 118,5-6 1,4-6 0,5 1 0,-1 0 52,-3-3 0,1 7 376,5-5 0,-5 3-10,-1-3 0,-6 5 0,1-5 0,-3 5 270,-2 1 0,-7 1 128,-4 5 0,-3-4-150,-2 3 448,-14-3 1,3-2 0,-12 0-1,0 0 1,-2 0 655,0 0 0,-5-2-1606,3-3 1,2 1 167,-1-7-547,-1 1 1,-5-6-1,2 0 643,3 0 0,-18-43 0,3-10 0</inkml:trace>
  <inkml:trace contextRef="#ctx0" brushRef="#br0">25496 8917 7709,'0'-16'1901,"0"0"-585,0 0 136,0 0-708,7 7-496,-5 2 0,5 8 0,-7 5 1,0 6-1,0 6 379,0 3 1,-2 10-328,-3 1 1,-4 0-370,-7 5-9,-7 4 1,5-6 0,-5 8 0,2 0 0,-1-2-1316,3-4 1,-1-8 1392,-1-3 0,-18-84 0,-11-17 0</inkml:trace>
  <inkml:trace contextRef="#ctx0" brushRef="#br0">26072 8132 7687,'0'-10'2702,"0"-1"-1750,0 7 716,0-10-1618,0 12 0,0 2 0,0 15 0,0 8 180,0 9 0,0 18-57,0 3 0,0 7-61,0 4 0,0 8-113,0 2 0,-5-3 1,-2-1-1,0-6-417,0-5 0,-4-6 258,6-10 1,-1-11-2422,6-11 2581,0-10 0,7-47 0,2-17 0</inkml:trace>
  <inkml:trace contextRef="#ctx0" brushRef="#br0">25928 8180 9777,'23'-7'1179,"4"-3"0,3 1-973,2-2 1,6 7-199,-1-1 11,7 3 1,-10 2 0,3 2-1,-1 5 1,-2 9-61,-2 9 0,-5 11-81,-17 1 0,3 15 1,-8 1-1,-3 7-73,-6 4 1,-6 0 148,-12 1 1,3-1-862,-8 0 992,0 0 0,-5-7 0,-2-4 1,-1-5-1,-2-7 395,1-9 1,2-2-304,2-9 0,6-6-1260,-1-10 726,7-3 1,3-9-1,8-4 1,2-5-1,3-5 357,2-6 0,22-22 0,10-11 0,1-4 0,0-1 0</inkml:trace>
  <inkml:trace contextRef="#ctx0" brushRef="#br0">26680 8212 7704,'-8'2'751,"0"2"0,3 3 2137,0 2-2796,-1 8 1,1 5 0,-2 8 0,-2 7 0,-2 6 0,3 7 0,0 1 587,1 5 1,4-5-533,-8 8 1,6-8 159,-6 3-537,7-11 1,-4 1-1,4-8 1,-1-4 0,1-6-910,2-3 1138,-5-8 0,-2-37 0,-7-13 0</inkml:trace>
  <inkml:trace contextRef="#ctx0" brushRef="#br0">26680 8276 7704,'16'-16'0,"-5"0"421,0 0 0,-1 0 0,6 0 1,0 0 379,0 0 1,0 0-597,0 0 0,2 2-337,4 3 0,-5-3 0,6 3 0,-1-1-404,-1 1 1,0-1 535,-4 7 0,-23 21 0,-4 10 0</inkml:trace>
  <inkml:trace contextRef="#ctx0" brushRef="#br0">26648 8677 7704,'-8'0'2256,"0"0"1,8-2-2082,0-4 0,9-8 90,7-7 1,7-8-1,11 1 1,4-8 93,4-6 1,4 1-1137,2-2 1,-5 8 776,0-3 0,28-17 0,-29 26 0,0-1 0</inkml:trace>
  <inkml:trace contextRef="#ctx0" brushRef="#br0">27417 8036 7704,'-16'0'227,"0"-2"1,0-1 0,0-2 1740,0 1 1,0 2-1030,0 2-676,-8 0 1,10 0-1,-5 2 1,-1 3-1,2 4 323,1 0-499,1 12 0,5-10 1,0 12-1,-1-1 1,-1 1 106,3 2 0,3 0-200,7 1 1,0 4-260,0-3 1,0-2 0,1 0 0,5-2-382,4-3 0,6-3-187,6-1 0,1 0 298,3 0 0,5-5 277,-5 0 1,5-2 0,1 3 0,0-1 93,0 1 0,-2 1 150,-3-3 0,-4 5 470,-7-5-25,7 4 0,-13 3 1,1-1-1,-7 1 0,-6 3 1410,-3 1 0,-4 6-972,-7-6 0,-7 1 444,-4-6-1143,-3 0 0,-2 0 0,0 0-325,0 0 1,0-2 0,0-3-1,1-6-520,5-3 1,-3-2-3050,8 0 3724,0 0 0,5-43 0,0-10 0</inkml:trace>
  <inkml:trace contextRef="#ctx0" brushRef="#br0">27945 8741 7689,'-11'0'6613,"0"0"-4551,8 0-326,-11 7-1530,5 2 1,-2 7 0,0 1-664,-1 5 50,-2 3 0,3 1 0,-1 1 0,-4 1 1,-4 3-4233,1 1 4639,1 7 0,-18 7 0,-8 6 0,-4 7 0,0 1 0</inkml:trace>
  <inkml:trace contextRef="#ctx0" brushRef="#br0">28505 8036 7724,'-9'7'438,"0"-5"0,6 5 532,-3 0 640,-6-5 697,10 5-1494,-5-7-12,7 0-533,7 0 0,0 7-39,4 4 1,-2 10-251,-4 6 0,-3 10 91,3 6 0,-1 10-105,1 6 1,-3 2 78,3-3 0,-3 3-1019,-2-8 533,0 1 0,0-15 0,0-6-1983,0-4 1965,0-10 1,2-3 459,3-10 0,-10-47 0,3-12 0</inkml:trace>
  <inkml:trace contextRef="#ctx0" brushRef="#br0">28105 8164 7724,'0'-10'1462,"0"-1"0,2 0-1349,3-5 0,6 0 198,10 0 196,4-7 1,14 4-1,4-8 304,3-2-781,2-1 1,0 5 0,-2 6 0,-3 4-1,-6 7-312,-3 0 1,-4 5 281,-3 8 0,-11 47 0,-9 17 0</inkml:trace>
  <inkml:trace contextRef="#ctx0" brushRef="#br0">28313 8741 9952,'18'-8'930,"3"-2"1,4-12-646,7-4 0,2-4 0,3-2 0,4 0-710,0-1 0,5 3-6,-3 4 0,-4 2-601,-2 8 1032,-3 8 0,-9 15 0,-2 10 0</inkml:trace>
  <inkml:trace contextRef="#ctx0" brushRef="#br0">29113 7956 7725,'-16'-9'1543,"0"4"1421,0 3-2499,7 2 0,0 9 1,6 7-1,-3 11 1,3 8-164,1 8 1,4 10 0,1 6-1,5 3-172,0 2 0,-2 6-462,5-1 0,-6-7-17,6-8 1,-6-6-1,6-4 1,1-5-1481,2-5 0,-3-7 1829,0-17 0,-8-31 0,4-14 0</inkml:trace>
  <inkml:trace contextRef="#ctx0" brushRef="#br0">28969 8372 7725,'-16'-1'2297,"0"-5"-1643,7 5 0,-3-8-562,6 3 1,3 3 21,8-8 256,4 7 1,12-10 0,3 4 0,0-5 0,7-1-218,4 0 0,-1 0-866,3 0 1,-3 0 712,-2 0 0,22 0 0,4 0 0</inkml:trace>
  <inkml:trace contextRef="#ctx0" brushRef="#br0">29369 8548 8227,'7'-16'2100,"4"0"1,9-1-1867,1-5 0,6-3-131,-6-7 1,2 0 0,-3 0 0,1 0-30,-1 0 0,-4 0-180,-6 0 1,-3 7 0,-7 4 52,0 3 0,-1 4-88,-5 3 1,-3 4-17,-7 7 0,0 9 0,0 7 0,0 9 109,0 5 1,0 4 197,0 3 0,0 4-115,0 7 1,2 0 0,3-1 0,4-3 192,0-1 1,5-2-161,-3 1 0,5-2-205,5-8 0,1-8-319,10-2 1,-4-6 0,10-6 0,-5-4-591,-1-4 0,6-4 1046,-1-4 0,22-59 0,-22 21 0,0 1 0</inkml:trace>
  <inkml:trace contextRef="#ctx0" brushRef="#br0">29817 8292 7725,'-16'0'0,"2"7"599,3 4 1,-1 5-362,7 5 0,-6-1 678,6 7 0,-6-1-50,6 6-718,-1 0 0,5 0 0,-3 0 0,-3 1 0,0-3 854,0-4-744,1-2 0,5-10 154,-5-4-343,4-2 1,-5-10 0,7-4-1,0-4 1,0-6-193,0-6 1,6-2 39,-1-8-15,7-1 1,-3 1 0,7 0-227,0 0-122,0 0 0,0 6 1,-1 1-857,-5 2 1,5 1 1301,-5 6 0,19 7 0,4 2 0</inkml:trace>
  <inkml:trace contextRef="#ctx0" brushRef="#br0">30089 8260 9179,'-8'0'2503,"0"0"-2088,1 0 402,6 0 0,-8 0-115,3 0 0,5 2-498,-5 3 1,3 4-165,-3 7 1,3 2 93,-8 3 1,2 1-109,-1 10 0,-3-2-10,8 13 0,-8-8 93,3 3 1,3-5-312,1 0 0,4-3 54,2-4-711,0-2-42,0-16 469,0 0 0,6-10 0,1-4 55,2-4 0,1-12 1,6-4-1,-1-4-40,-5-3 1,5 1 208,-5 0 1,3 0 119,-3 0 1,5-5-121,-5 0 1,-1 5 433,2 5-115,-8 7 1,6-3 415,-3 7-314,-5 0 0,7 9 163,-8 7 1,0 9-92,0 12 1,0-1 380,0 7-474,0-1 0,0 8 0,0 2 180,0 1 1,0-5-394,0-5 0,0-1 157,0 6 1,0-1-1031,0-5 0,1-2 894,5-8 0,10-22 0,9-4 0</inkml:trace>
  <inkml:trace contextRef="#ctx0" brushRef="#br0">30490 7860 7722,'-16'0'1293,"5"2"-997,0 3 0,6 11-73,-6 11 1,8 5 262,-3 5 0,5 6 680,1 10 1,-6 2-963,1 4 1,0 2-525,5-8 0,0 6-786,0-6 0,0 6 1,0-6 1105,0-1 0,0-2 0,0-2 0</inkml:trace>
  <inkml:trace contextRef="#ctx0" brushRef="#br0">30298 8244 7710,'-16'-9'0,"0"4"0,7 2 4968,3-3-1760,-3 4-1035,8-5-2077,-6 7 0,19 0 0,4 0 0,2 0 0,1 0-741,3 0 1,3 0-1021,7 0 578,0-7 0,-2 5 1087,-4-3 0,47-18 0,6-4 0</inkml:trace>
  <inkml:trace contextRef="#ctx0" brushRef="#br0">30842 8308 7710,'-16'7'0,"0"4"0,0 9 0,0 1 0,0 2 0,0-1 964,7-5 1,-4 6 0,8-7 0,1 0 0,3 0 4796,1 0-6335,0 0-1210,0 0 1,1-7-520,5-3 1,-4-12 2302,3-4 0,4-61 0,0-17 0</inkml:trace>
  <inkml:trace contextRef="#ctx0" brushRef="#br0">30730 7844 7710,'-16'0'67,"0"-7"12,0 5 1,5-3-206,0 10 126,8-3 0,10 41 0,11 1 0</inkml:trace>
  <inkml:trace contextRef="#ctx0" brushRef="#br0">31018 8308 7710,'-16'0'337,"0"0"241,0 0 208,7 0 1,2 7 0,9 2 0,1 2 612,2 0 0,8-1-1070,-2 6 0,1 0-169,-1 0 0,3 0 0,-3 0 0,3 0 143,2 0-286,0 0 0,0-1-195,0-5 0,0-3 0,0-7-709,0 0 1,0-1 326,0-5 0,0-4-1034,0-12 948,0 5 0,0-14 0,-2 6 646,-3 1 0,3-35 0,-5-2 0</inkml:trace>
  <inkml:trace contextRef="#ctx0" brushRef="#br0">31450 8388 8225,'11'0'809,"-1"0"0,-4 0-353,4 0 0,1-1-166,5-5 1,0-4 0,0-10-1,0-3-38,0-2 0,-2 4-90,-3-6 1,1 0 0,-6-5 0,4 0 1,-4 2-1,-3 2 218,-1 1 1,-4 7-605,-3-1 1,-4 5 93,-7 5-20,0 4 0,-5 9 0,-2 3 0,-1 8 1,1 5 195,4 3 0,1 9 172,2 2 0,5 0 14,1 6 0,6 1 0,-1-2 0,5-1 149,5-3 1,4-6 14,7 0 0,7-8 379,4 3-675,3-5 1,7-8-1,2-3 1,2-5 0,4-2-526,1-5 1,0 3-343,-3-8 0,3-5-626,-3-5 1,1-6 1391,-1 6 0,3-50 0,-5-8 0</inkml:trace>
  <inkml:trace contextRef="#ctx0" brushRef="#br0">32074 8132 7702,'9'0'3004,"-4"-2"-2099,-10-3 1,-2 2 0,-6-8 52,3-2 0,-1 1-944,-5 1 0,5-1 0,1 7 102,-3 1 64,-1 2 1,-2 4 76,0 3-166,7 4 0,-5 13 0,5 1 0,0 2 0,2 3-208,0 2 0,5 2-271,-3 0 0,3-5-294,2 0 0,7-10 0,4 1 0,5-7-883,5-4 0,-1-5 437,6-13 1128,1 0 0,0-32 0,-1-15 0,4 1 0,-1 0 0</inkml:trace>
  <inkml:trace contextRef="#ctx0" brushRef="#br0">32234 7524 7702,'-16'0'347,"0"7"43,0 4 0,0 5-130,0 5 119,0 11 0,0 4 0,2 8 183,3 6 0,2 3 1,6 6-1,-3-4-170,3 0 0,1-5-224,2 3 1,7-5-1253,4-5 527,-4-4 0,7-14 0,-3-2 0,5-1 557,5-1 0,4 0 0,7-5 0</inkml:trace>
  <inkml:trace contextRef="#ctx0" brushRef="#br0">32250 8180 7695,'-16'0'2794,"7"0"-1616,2 0-503,7 7 1,7-5-385,4 4 1,5-5-266,5-1-3,-3-7 0,5 4 0,-7-6 17,0 2 1,6-6 0,-3 2 0,-3-1-374,-3 1 1,-5-3 41,3 3 1,2-3-40,-8-2 231,0 0 0,-5 6 0,0-1 0,-2-2-2,-3-1 0,-4 5 419,-7 4 1,-5 3-132,0 2 1,-1 6 163,6-1-195,0 14 1,0-6 0,0 12 345,0-2-468,7 5 1,-3-8 0,7 5 0,1 0 0,2-2-1034,2 0 0,0 4 531,0-6 1,7-1-870,4-10 0,9 3 1337,1-8 0,43-28 0,5-13 0</inkml:trace>
  <inkml:trace contextRef="#ctx0" brushRef="#br0">32522 8100 7693,'-12'16'-1197,"-4"0"599,-4 7 1909,11-5 0,2 0-31,7-7-706,0-8 1,2 4 0,3-7 375,6 0-979,3 0 0,2-1 0,0-3 272,0-1-204,-7-8 1,5 10-1,-3-8-37,3-1 1,-3 3 0,-2-2-1,0 0-213,0 2 0,-6-5-147,3 3 232,2-3 0,-6-2 63,4 0 0,-5 6-221,-1-1 328,-7 0 0,-2 2 46,-7 4-35,0 3 0,0 2 0,0 2 128,0 3-49,0 4 0,0 7 0,0 2 198,0 3 0,0-1-90,0 7 0,2-3-199,3 3 1,4 2-261,7-8 1,0 6-218,0-6 1,7 0-553,4-5 1,0-5-1341,5 0 2326,-4-8 0,40-17 0,-1-13 0</inkml:trace>
  <inkml:trace contextRef="#ctx0" brushRef="#br0">32810 7972 7685,'-1'16'0,"-5"0"0,3 0 316,-8 0 0,0 2 457,-5 3 0,0 4-120,0 7 1,0 7 352,0 4 0,0 3-439,0 2 0,0 8-199,0 2 0,6 3-384,-1-3 0,2 3 0,-3-6 1,3-2-703,2-3 1,1 2 119,6-10 0,0-4-867,0-6 754,0-7 711,0-16 0,7-38 0,2-15 0</inkml:trace>
  <inkml:trace contextRef="#ctx0" brushRef="#br0">32714 8100 7665,'9'-7'1537,"-2"-2"1,-7-1 213,0-1-446,0 7-694,0-3 1,2 7-323,3 0 0,-1 0-138,7 0 1,-6 0-6,6 0 1,-1 0-190,6 0 1,-5 6-1,0-1 1,1 0-476,2 2 0,2-3-215,0 7 1,-1-6 385,-5 6 0,3-6-398,-8 6 463,0-1 0,-5 1 68,0 0 136,0-1 1,-1 6-1,-5 0-115,-4 0 164,-5 0 0,-6 0 0,-2 0 156,-2 0-401,5 0 1,-8 0 0,7 0-464,1 0 0,2-1-474,2-5 1211,0 5 0,15-28 0,2 2 0</inkml:trace>
  <inkml:trace contextRef="#ctx0" brushRef="#br0">32986 8148 7665,'-8'9'1543,"-7"5"0,14-10-286,-5 7 174,4-8-910,2 11-119,0-12-425,0 5 1,8-7 55,2 0-194,-3 0 0,8 0 1,-5-1-1,3-5 1,-1-3-687,-1 0 0,-1-5 329,6 4 0,0-5 101,0-1 1,-5 0 0,-2 0 0,0 0 154,0 0 0,-6 0 787,3 0 0,-5 6-197,-1-1 218,0 7 0,-1-3 0,-5 7 0,-4 4 607,-5 6 0,-2 1-820,-5 10 1,5 4-144,-5 2 0,4 3-228,2 2-35,0 0 0,2 6 0,2-1 0,3-3 1,2-4-619,3-3 1,2-8-1877,2 3 1548,0-5 1,2-8-4,4-3 1,2-5 573,8-1 1,0-12 447,0-4 0,5-21 0,3-10 0,2-1 0,-1 0 0</inkml:trace>
  <inkml:trace contextRef="#ctx0" brushRef="#br0">33242 8052 7360,'0'16'1657,"-1"0"-948,-5 0 1,5 0-58,-5 0 1,-1-3-243,2 3 1,-6-4-33,6 10 0,-6 1-168,6-2 0,-6 6-9,6-6 0,-1 0-310,6-5 0,-5 0 201,0 0-374,-1-7-174,6-2 1,8-8-1476,2-5 1456,-3-3 0,8-8 0,-7-5-1672,1-4 1820,6 2 0,-7-6 1,7 5 326,-5 0-41,5 2 0,-8 2 0,5 0-11,-1 1 1017,-8 2 1,12 2-437,-5 0 1,-1 7 834,2 4-182,-8 3-659,12 2 0,-14 7-384,5 4 0,-4 5 29,-2 5 1,0-1-268,0 7 1,0-6-160,0 6 0,0-6-244,0 6 0,0-6 146,0 6 0,0-6-780,0 6-270,0-8 1406,-8 4 0,21-64 0,-2-14 0</inkml:trace>
  <inkml:trace contextRef="#ctx0" brushRef="#br0">33515 8148 7665,'0'16'-1183,"0"0"1733,0 0 1,0 0 1309,0 0 0,-6 0-1069,1 0 1,-2 0-91,1 0 0,3 0-66,-8 0-645,8 0 0,-6 0 0,5 0-241,-1 0 0,-2-1 0,3-3-575,-1-1 656,0-8 0,5 1-3195,0-15 3365,0 1 0,2-40 0,3-16 0,-1 0 0,1 0 0</inkml:trace>
  <inkml:trace contextRef="#ctx0" brushRef="#br0">33499 7812 7665,'0'-9'3073,"0"2"-2494,0 7-424,0 0-2622,7 0 1205,-6 0-181,14 7 1443,-6 2 0,1 5 0,1-3 0,0 53 0,5 7 0</inkml:trace>
  <inkml:trace contextRef="#ctx0" brushRef="#br0">33611 8164 7665,'0'16'0,"-6"0"209,1 0 0,0 0 349,5 0 1,-6 0-67,1 0 0,-2 0 0,3 0 256,-1 0 0,-2 0-56,1 0-451,5-7 0,-6 6 0,8-15-129,5 0 1,-5-2-87,5-9 1,1 0-89,-2-5 0,6 0-416,-6 0 0,6 0 107,-6 0 0,2 6 176,-1-1 1,-3 2 140,8-2 1,-6-1-136,6 7 466,-8-8 1,10 10 375,-8-8 391,1 7-764,-6-3 0,0 14 16,0 4 1,0 3-146,0 2 1,0 2 78,0 3 0,-6-1-653,1 7 1,-2-8-687,1 3 158,5 3 1,-6-8-664,7 5-903,0-12 1436,0 5 1081,0-14 0,0-1 0,7-9 0,3-7 0,-2 0 0,27-35 0,1-10 0</inkml:trace>
  <inkml:trace contextRef="#ctx0" brushRef="#br0">33819 8228 7661,'-11'0'-10,"0"0"0,6 6 157,-6-1 1,2 2 893,-1-2 1,-4-1 117,3 7 39,-3-1 1,-2 6-507,0 0 1,5 6-219,0-1 0,2 0-258,-1-5 0,1 0-135,3 0 1,5 0 320,-5 0-202,5 0 1,2-1-920,5-5 1,-3-3 327,8-7 0,-6 0-47,6 0 0,-6-1-37,6-5 1,-6-3-784,6-7 781,0 0 0,5-5-6,0 0 1,-6-1 141,1 6 0,-2 0-133,2 0 659,3 0 0,-7 0 99,4 0 1,1 6 920,-7-1-672,8 7-149,-11-3 0,5 9 54,-7 3 0,-2 4 197,-3 7 0,1 7-176,-7 4 0,1-2-139,-6 2 0,-6-1-3,1 6 1,-7 0-79,1 0 1,-3 6-231,-2-1 0,0 1-440,0-6 0,-6 0-594,1 0 1,0-8 582,5-2 442,7-4 0,2-45 0,7-10 0</inkml:trace>
  <inkml:trace contextRef="#ctx0" brushRef="#br0">33787 8661 7644,'-15'21'0,"5"0"0,-8 1 0,7-6 0,-6 1 3561,6 5-2635,-3-4 1,-8 6-1,1-4 1243,1 1-1951,10 1 0,-5-6 1,3 0-1646,-8 0 1214,3 7 213,-14-13 0,-8 12 0,-10-13 0</inkml:trace>
  <inkml:trace contextRef="#ctx0" brushRef="#br0">23623 10053 7695,'0'-16'1742,"0"7"0,0 4-1002,0 10 0,0 8-77,0 14-389,0-1 0,2 28 0,2-1 0,1 7 0,0 6 1101,3 4-1252,-7-5 0,12 12 0,-6-8 1,0-3-1,2-7-846,0-11 1,1-9 146,6-12 0,0-6 0,0-10 576,1-6 0,-1-74 0,0-20 0</inkml:trace>
  <inkml:trace contextRef="#ctx0" brushRef="#br0">23751 10486 7695,'-16'1'0,"0"5"2425,8-5-1803,0 7 0,10-8 0,4 0-158,4 0 1,10-2-574,1-4 0,6 3 147,-6-8 1,6 6 0,-4-4-1,0 2 151,0 3 0,4 2-341,-6 2 225,1 0 0,-6 8 0,-2 2 0,-4 6 222,-4 6 0,-4 4-76,-2 12 0,-2-3 159,-4 8-306,-2 0 0,-14 5 1,1-2-1,1-3 0,3-8-64,1-6 0,0-1-12,0-7 0,7-5 50,3-5 61,-3-7-107,8-4 0,7-42 0,9-25 0,3-3 0,0 0 0</inkml:trace>
  <inkml:trace contextRef="#ctx0" brushRef="#br0">24280 10469 7695,'-15'17'3704,"5"-1"1,-3 0-2727,8 0 1,0 7-226,5 3 1,0 5-310,0 1 0,0-6-69,0 1 0,5-2-1315,0 2 1,8-4 303,-3-7-963,5-7 0,1-2 1599,0-7 0,7-57 0,2-14 0</inkml:trace>
  <inkml:trace contextRef="#ctx0" brushRef="#br0">24152 9813 7695,'-22'0'0,"1"0"0,-6 0 1221,6 0 0,0 0-223,5 0-1071,7 7 0,-4 2 1,8 7 72,1 0 0,31 22 0,9 4 0</inkml:trace>
  <inkml:trace contextRef="#ctx0" brushRef="#br0">24792 10469 7683,'-16'0'4,"0"0"1,0 0 5,0 0 377,7 0 1,-5 0 0,3 0 0,-3 0 0,-2 0 337,0 0 0,5 0-409,0 0-229,8 8 0,-6 1 0,5 7 0,-3 1 1,0 3 105,0 1 1,2 9-84,5 2 1,0 0-66,0 6-22,0-4 0,0-2 0,0-2 1,0-3-1,0-6-75,0-3 0,7-9-168,4-4 1,-3-5-79,3-5 0,0-11 0,5-11 0,0-5-599,0-5 1,0-4 244,0-7 0,0 0-65,0 0 0,-6 0 717,1-1 0,-14-18 0,-5-13 0,3-6 0,0-1 0</inkml:trace>
  <inkml:trace contextRef="#ctx0" brushRef="#br0">24728 10117 7730,'-6'16'297,"1"0"1,0-5 462,5 0 1,0 1-99,0 9 1,0 4-355,0 7 1,2 2 0,3 5-1,6 8 220,3 4 1,-4 10-488,1-3-185,0-3 1,10-5-1,0-11 1,-1-3 0,-2-8-887,-2-3 1,5-10 1029,1-10 0,6-39 0,-3-10 0</inkml:trace>
  <inkml:trace contextRef="#ctx0" brushRef="#br0">25048 10453 7730,'-11'0'3882,"1"0"-3294,-1 8 0,2 6 0,4 9 0,3 0-42,2 0 0,0 6-530,0-3 1,2 5 0,1-1 0,4-2-156,2-1 0,-3-7-503,4 1-137,1-10 0,5-4-1937,0-7 2716,-7 0 0,5-64 0,-5-16 0</inkml:trace>
  <inkml:trace contextRef="#ctx0" brushRef="#br0">25016 10149 7730,'0'16'0,"0"0"0,-5-5 157,-1 0 0,1-6 155,5 6-312,0-8 0,14-10 0,4-11 0</inkml:trace>
  <inkml:trace contextRef="#ctx0" brushRef="#br0">25304 10389 7730,'0'18'0,"0"4"0,-5 1 0,-1 3 0,1 5 1180,5-5-825,0-3 0,0 8 0,0-6 1,0 1-1,0-1 451,0-2 1,0-1-637,0-6 0,0 0 141,0 0-188,0-7 1,0-4 0,0-10 195,0-6 1,-2-5-393,-3-5 1,3 1 15,-3-7 0,3 1-237,2-6 0,0-6 0,0 1 0,0 1-248,0 2 0,2 4 102,3 4 1,2-3-315,4 8 1,3-1 753,-3 6 0,31 15 0,10 2 0</inkml:trace>
  <inkml:trace contextRef="#ctx0" brushRef="#br0">25640 10598 7730,'-16'7'0,"0"0"0,0 3 824,7 5-748,2-6 0,9-1 1454,3-2-1303,4-12 0,12-4 0,3-12 0,-1-2 0,2-3-317,-1 0 1,-4 1-104,1-6 0,-3-4 99,-2 4 127,0-4 0,-2 13 0,-3-3-30,-6 4 0,-3 4 0,-5 2-233,-8 0 1,0 7 211,-10 4 1,-2 12 62,1 9 0,-1 2 70,2 9 1,3-1 409,-3 6-411,3 8 0,4-1 0,3 5 348,6-1-323,-4 0 0,7-1 1,-3 1 105,3 1-456,9-12 1,4 6 0,8-13-288,3 0 0,6-4 498,-1-10 0,53-54 0,-33 12 0,0 0 0</inkml:trace>
  <inkml:trace contextRef="#ctx0" brushRef="#br0">26264 10582 7721,'-23'0'0,"-2"0"873,-7 0 1,2 0 1142,3 0 0,4 1-1417,7 5 0,0 1-83,0 3-308,0 5 1,7-6 97,4 7-411,3 0 59,2 0 0,0 0 0,2 0-103,3 0 0,4-6 0,7 1 0,0 0-702,0-2 0,2-2 226,3-7 1,-3 0-1272,3 0 1263,4 0 633,-7 0 0,13-32 0,4-15 0,0-2 0,-1 1 0</inkml:trace>
  <inkml:trace contextRef="#ctx0" brushRef="#br0">26552 9973 7720,'-16'0'2999,"0"9"-2325,0 7 1,6 7-750,-1 9 1,7 7 517,-1 4 1,3 9 766,2 1 1,2 11-725,3-5 0,4-1-112,7-10 1,-5 1-892,0-1 1,5-8 248,5-2-495,0-12 1,-5-2-1,0-10 763,0-3 0,-14-33 0,-4-13 0</inkml:trace>
  <inkml:trace contextRef="#ctx0" brushRef="#br0">26312 10437 7708,'-16'0'2053,"7"8"-1728,-5 0 1,20 7 1518,-1-5 1,9-2-882,7-8 0,4 0-1357,7 0 0,6-2-423,-1-4 0,2-3-1942,-2-7 2759,4 0 0,6-13 0,4-7 0,4-3 0,0-1 0</inkml:trace>
  <inkml:trace contextRef="#ctx0" brushRef="#br0">26969 10502 7708,'0'21'0,"0"0"0,-8 6 1799,-2-6 0,3 6-853,1-6 0,3 2-196,-3-1 0,5-4 890,-5 3-1562,4-10 0,4-6-965,4-10 408,-5-4 1,14-14 0,-5-4 0,5-3 478,1-2 0,-7-25 0,-2-11 0,1-6 0,0 0 0</inkml:trace>
  <inkml:trace contextRef="#ctx0" brushRef="#br0">26953 10069 7708,'-17'0'0,"1"-7"912,0-4-204,0 4 0,0 2 0,2 10-765,4 6 1,2 3-484,8 2 1,2 2 539,4 3 0,38 19 0,17 9 0</inkml:trace>
  <inkml:trace contextRef="#ctx0" brushRef="#br0">27321 10421 7708,'-6'16'784,"1"0"1,-8 0-432,3 1 1,-4-1 351,-2 0 0,0 5-244,0 0 1,1 8 288,5-3 0,-3-1-356,8 2 0,0-8-103,5 3-269,0-4 1,7-4-1,5-3 1,6-6-1,3-5-226,-1-5 0,3-4 164,-2-7 1,2-6-322,-1 1 1,-4-8 0,3 5-1,-5-3-216,-5 0 0,1 2 504,-7-1 0,6-3 469,-6 8-317,1-8 0,-6 10 0,0-6 260,0 2-789,-7 1 0,-2 6 1,-7 2-1074,0 4 678,-7-5 1,5 14 844,-4-5 0,-17 33 0,-3 8 0</inkml:trace>
  <inkml:trace contextRef="#ctx0" brushRef="#br0">27641 10277 7708,'-7'16'0,"5"0"0,-4 0 0,-1 0 1407,2 0 1,-6 6-446,6-1 1,-2 8-184,2-3 1,3 5-415,-4 1 1,5 3-129,1-3 1,-6 4 70,1-10-217,0-3 0,5 1 321,0-8-474,7-7 1,-4-9-1,6-13 1,0-5 0,0-5-425,3-2 1,3-7-531,1-5 0,-6-6 623,1 6 1,0-6 0,3 6-1,-2 1-75,-1 2 1,0 2 435,5 0 1,-2 2 587,-3 3 1,3 6-340,-3 10 0,-3-1 538,3 7 0,-2 1-286,2 9 0,1 11-142,-7 11 0,1 3-242,-6 2 1,5 6-401,0-1 0,6 0-208,-6-5 0,6 0-618,-6 1 0,6-3-582,-6-4 1723,8-2 0,-4-8 0,7 0 0</inkml:trace>
  <inkml:trace contextRef="#ctx0" brushRef="#br0">28457 10325 7673,'9'-1'1911,"-4"-5"0,-5 5-1398,-5-5 0,1-1 1,-6 2-1,-1-1 829,2-1-1413,-5 6 84,5-7 1,-7 8-1,0 2 404,0 4 0,5 2-116,1 8 1,1 6 83,-2-1 0,4 6-194,7-6 1,0 8-4,0-3-128,0-3 0,0 1 0,0-8 1,2-2-774,3-4 0,4-2 394,7-8 0,5-8-1390,1-2 1261,-1-12 0,-3-2 0,1-9 1,3 1-1,-3-1-356,-1-5 1,-4 5 660,-3-5 0,3 4 12,-3 2 1,-4 7 84,-2 4-186,-3 3 885,-2 9 1,-7 4 0,-2 12 1388,0 9-1494,-5 7 1,10 15 0,-5-1 670,2-1-1038,2 5 0,5-8 0,0 5-135,0-5 0,0-1-56,0 1 1,0-9-173,0-2 0,5-4 182,1-2 0,20-50 0,1-12 0</inkml:trace>
  <inkml:trace contextRef="#ctx0" brushRef="#br0">28937 9605 7662,'-16'7'137,"0"2"0,2 2 1218,3-1-950,-3 1 1,12 10 0,-5 4 0,2 4 0,-1 6 0,3 6 0,1 9 1365,2 7 1,2 5-928,3 2-653,-3 0 1,5 0 0,-5-1-298,3-5 1,-3 1-1,5-11 1,-2-9-602,1-9 0,4-6-253,-4-8 0,6-8 960,-1-2 0,12-41 0,4-21 0,3-2 0,0 0 0</inkml:trace>
  <inkml:trace contextRef="#ctx0" brushRef="#br0">29881 10021 7674,'15'-7'70,"-3"-4"1,-3-3 0,-2-2 771,-3 0 1,-4 6-1,-6 1 794,-4 2-1373,-5 1 0,-1 6 0,0 2 0,0 2 103,0 1 1,-5 7-204,0-1 1,-1 3-78,6 2 0,0 0 70,0 0 0,0 0 55,0 0-172,0 0 0,2 0 0,2 0 0,3 0-685,2 0 172,1 0 1,13-7-158,4-3 447,10 2 0,-1-6 1,7 4-1,1-5 1,2-1-486,2 0 1,-1 0 439,-5 0 0,-1 6 79,-3-1 0,-6 7 190,0-1 0,-2 3 1,-9 2-1,-1 2 500,-3 4 1,-2-5 125,-5 5 1,-3 1-310,-7-2 1,-5 2 65,0-1 0,-8-5-49,3 5 1,-5-5-5,-1 0 1,6-1-660,-1 0 1,6-6-1847,-6 1 584,7-8-733,-3 5 2284,14-8 0,38-43 0,15-11 0</inkml:trace>
  <inkml:trace contextRef="#ctx0" brushRef="#br0">30170 10197 7674,'-24'7'625,"7"-5"77,-5 4 1,4 1-135,2-2 0,6 0 1461,-1-5-912,8 0-393,-5 0-583,8 0 17,0 0 0,8 0-100,2 0 1,4 0 148,2 0-299,0 0 0,0-5 0,1 0 11,-1 1 50,0-5 0,1 2 0,3-5-456,1 1 367,1 0 0,-6-3 1,0 2-595,0 1 520,0 0 0,0-5 0,0 0-740,0 0 732,-8 0 0,5 0 0,-8 0-125,-1 0 150,-2 0 0,-2 0 160,0 0 1,-9 7 456,-7 4 1,0 3-231,-6 2 1,-1 9 418,2 7 0,-6 4-8,6 12 1,-6-2 139,6 13 1,-2-6-309,1 6 1,5-1 37,-5 6 0,10-1-521,1-5 1,8 3 58,-3-8 0,4-7-209,2-8 1,8-4-326,2-2 1,4-8-711,2-2 1,8-4 193,2-2 1,3-8-405,-3-2 0,5-4 1425,-5-2 0,26-29 0,7-7 0</inkml:trace>
  <inkml:trace contextRef="#ctx0" brushRef="#br0">30778 9973 7674,'0'-16'199,"0"0"0,-2 0-80,-3 0 1,-4 7 759,-7 4 1,0-2-351,0 2 1,0 1-85,0 9 1,-6 1-120,1 10 0,-2-2-70,2 13 1,3-1-27,-4 6 0,5 2 0,1 3 0,0 4 248,0 0 1,1-2-117,5-7 1,1 0-474,3 0 1,5-1 163,-5-5-281,5-10 0,8-9 0,3-7 0,6 0 1,4-1-993,1-5 0,2-10 487,-1-10 0,-3-5 3,8-1 1,-7 0 253,1 0 0,2 6 28,-2-1 0,1 0 370,-6-5 0,-2 6-67,-3-1 1,1 7 426,-7-1 0,1 9-203,-6 1 1770,0 7-1143,0-3 1,-6 16 42,1 7 1,-7 2-330,1 9 1,2-1-124,-2 6 0,6 0-215,-6 0 1,8 0 79,-3 0 0,-1-5-315,2 0 1,0-1 166,5 6 0,0-5-1327,0 0 1,0-8 1312,0 3 0,28-26 0,8-7 0</inkml:trace>
  <inkml:trace contextRef="#ctx0" brushRef="#br0">31050 10021 7674,'-16'6'525,"0"-1"1,5 2 744,0-2 1,3-1-701,-3 7 1,-3-1-75,3 6 1,2 0-105,-2 0 1,8 0 39,-2 0 1,-3 6-70,3-1 1,-2 2-124,2-2 1,3-3-33,-3 4 1,-3-5 94,3-1-131,0 0 0,5-7-351,0-2 0,2-8-466,3-5 183,4-10 0,7-3 1,0-6-170,0 2 213,7-6 1,-5 10 0,3-6-66,-3 2 1,3 1 195,0 6 0,1 0-462,-6 0 1,0 0 273,0 0 0,5 0 475,0 0 0,15 22 0,-2 4 0</inkml:trace>
  <inkml:trace contextRef="#ctx0" brushRef="#br0">31546 10101 7674,'-16'7'0,"0"-3"0,0 7 0,0-8 1786,0 3 0,0-5-469,0-1 0,0 0-78,0 0 1,0 0-840,0 0 1,5 0-232,1 0 1,4 7-238,-4 4 1,1 3 102,-2 2 1,-1 2-32,6 3 1,1-1 79,5 7 0,-5-1-385,-1 6 27,1 0 1,7-5 0,1-2-1613,3-2 1411,6-2 0,-3-6 0,7-5-1802,0-4 1708,7-4 0,-3-10 569,6-2 0,-2-24 0,0-11 0,6-3 0,-1 0 0</inkml:trace>
  <inkml:trace contextRef="#ctx0" brushRef="#br0">31738 9637 7674,'-16'0'1221,"2"7"240,3 4 1,-1 3-925,6 2 0,-1 13-280,2 3 1,3 12 483,-3 4 0,-2 5-270,1 6 1,1 3-102,5-3 1,0 2-242,0-3 1,0-3-206,0-7 1,0-7 179,0-3 1,0-12-29,0-4 1,0-10 5,0-1-361,0-8 1,5-3-789,1-10 0,6-10 492,-1-1 0,3-8-318,2 3 1,0-10 459,0-1 0,0 1 265,0 9 0,0-3 54,0 4 1,5-3 133,1 2 0,-1 4 172,-5 7 0,0 7 472,0 4 1,5-2 123,1 2 1,1 6-296,-2 10 0,-3 10-123,3 6 1,2 3-182,-1 2 1,-3 0-257,-8 0 0,3 0 196,-3 0 1,-2-1-1075,1-5 0,-6-1-740,1-3 1685,-3-5 0,-16-15 0,-4-13 0</inkml:trace>
  <inkml:trace contextRef="#ctx0" brushRef="#br0">22535 12727 7624,'0'16'0,"0"-6"444,0 1 0,0-6 300,0 6 14,0 0 1,-2-1 1308,-3 1-1370,3-7-9,-5 3-459,7-14 0,5 3 0,1-7-87,-3-1 0,4-2 0,1-2 0,-1-2 11,0-3 1,3 1-181,-4-7 0,6-5 54,-1-5-70,3-8 1,0 5 0,1-10 0,-1-4 0,4-4-97,-1-5 0,1-1 209,-2 0 0,0 7 276,0 4-290,0 10 0,-2 6 0,-1 10 1,-4 10-662,-2 9 0,-2 10 267,-5 14 1,6 7 89,-1 4 1,2 9 99,-2 1 1,-3 7 162,3-1 1,3 3-52,-3 2 1,2 0 269,-2 0 0,-3 1-43,3-1 1,3 5-45,-3 0 1,0-1 33,-5-9 0,6-4-78,-1-7 0,7-2-2,-1-3 1,3-11-96,2-11 0,0-5-128,0-5 0,6-6 134,-1-10 0,0-4 2,-5-7 0,-1-7 187,-5-4 0,4-3-60,-3-2 0,-2-6 271,2 1 0,-6-8-126,6 3 1,-8-5-16,3-1 1,1 9-198,-2 7 0,0 7-569,-5 9-865,0 7 1,0 11 676,0 14 1,0 9-743,0 12 0,-5 4 176,0 7 1249,-1 0 0,13 50 0,-2-35 0,-1 0 0</inkml:trace>
  <inkml:trace contextRef="#ctx0" brushRef="#br0">23591 12503 7625,'-7'8'140,"4"5"1,-8-6 0,-1 2 2070,-3 3-1948,7-5 0,-7 6 1,6-6-1,-1 2 1,1 3-1,0 1 0,2-1 200,0-1 0,0 0-346,1 5-26,5 0 1,-7 0-1,10 0 1,2 0 0,3 0-43,2 0 0,1 3-74,6-3 1,0 4 97,0-9 0,0-3 0,2 1 0,2 0 129,1 0 0,2-5-73,-1 1 0,-3-5-99,8-5 42,-1-4 1,1-9 0,-2-3 0,0-6 0,-2-3 127,0-2 1,-1-6 73,-6 1 0,-6-2 60,1 1-117,-8 5 1,5-6 0,-8 8 0,-2 5 0,-5 4 56,-9 5 0,-2 1-929,-9-1 1,1 9 391,-6 2 1,1 6-701,5 6 636,-5 2 0,12 9 0,-6-1-924,2 0 850,1 7 0,12-4 1,1 6 400,2-2 0,9 20 0,6 0 0</inkml:trace>
  <inkml:trace contextRef="#ctx0" brushRef="#br0">24728 11926 7652,'-7'-9'1500,"5"-5"-623,-3 3-337,3 4 0,2 2 0,0 10 283,0 6 0,0 16-549,0 5 0,5 12 315,0 4-379,1 7 1,-6 9 0,0 0 50,0 0 1,0 6 0,0-3 0,0-3-191,0-3 1,0-4-369,0 2 0,-6-11-409,1-11 0,0-3 1,5-4-2179,0-3 835,0-11 2049,0-9 0,-7-50 0,-2-10 0</inkml:trace>
  <inkml:trace contextRef="#ctx0" brushRef="#br0">24824 12391 7674,'-16'0'1725,"7"-8"1,2-1-1595,7-7 1,2 0-41,3 0 1,4 0 67,7 0 0,5 0 58,1 0-280,-1 0 0,-5 2 1,0 4-1,0 4-922,0 4 646,0 2 1,-2 9-45,-3 7 0,-4 0 0,-7 7 1,-2 1 382,-3 2 0,-33 47 0,13-30 0,-1 0 0</inkml:trace>
  <inkml:trace contextRef="#ctx0" brushRef="#br0">24792 12535 7674,'-16'7'1734,"7"-4"-1114,4 8 1,3-6-123,2 6 1,7-6 2,4 6 22,10 0 1,4-1 0,7 1 361,0 1-724,0 3 0,5-5 0,1 1 0,-3 1 0,-1 3-150,-2 1 0,0 0-259,0 0 0,-5 0 240,-1 0 1,-6-2-1255,1-3 1,-8 3-99,-3-3 1360,1 3 0,-16-12 0,-6-4 0</inkml:trace>
  <inkml:trace contextRef="#ctx0" brushRef="#br0">25448 12455 7664,'-11'-2'0,"1"-4"4122,6 5-2293,-3-6-1560,7 14 0,0-4 1,2 8-139,3 1 0,-1 4 0,5 4 0,-2 3-112,-4 2 0,4 2 106,-1 5 0,-1-2-30,-5-3 1,0 3 31,0-4 1,0 3-86,0-2 122,0-4-403,0-14 0,0-6 1,2-13-1,1-14-840,3-9 1,6-14-56,-1-6 0,3-8 520,2 3 0,0 3 431,0 1 0,0 4-18,0 2 0,0 9 588,0 7-226,-7 7 0,5 18 419,-3 7-287,-4 7 0,2 18 1,-6 6 1180,3 4 0,-1 8-598,-5-6 0,0 8-429,0-3 0,5-3-467,1-1 0,-1-4-242,-5-2 1,5-2-214,1-3 1,1-4-166,-2-7 0,-1-7-2424,6-4 1124,1 4 1940,5-7 0,7-45 0,2-19 0</inkml:trace>
  <inkml:trace contextRef="#ctx0" brushRef="#br0">26104 12342 7660,'-16'0'1006,"0"0"1434,0 0-2243,0 0 1,2 8-36,3 2 0,-1 4-93,7 3 1,-3 6 87,3 3 0,3 5 60,-3 1 0,3 5-17,2 0 1,2 1 138,3-6 1,2-2-151,4-3 1,3-4-189,-3-7 0,3-7 354,2-4-346,0-3 1,0-4-1,0-5 486,0-9-381,0 0 0,-2-13 1,-1 6 814,-2-2-637,-8-1 1,10-6 0,-8 0 546,-2 0-691,-1 0 1,-2 1 0,0 3-163,0 1 0,-9 2-443,-7-1 1,0 2-801,-5 8 1,1 0-627,-1 0 0,3 8 266,-3 2 1617,3 4 0,2 38 0,0 8 0</inkml:trace>
  <inkml:trace contextRef="#ctx0" brushRef="#br0">26552 12294 7660,'0'-16'1445,"0"0"1,0 6 516,0-1-289,0 8-1086,0-5 1,0 17-588,0 7 0,0 2 129,0 9 1,-5 5-23,0 5 1,-1 1 48,6-6 1,0 5-90,0 0 1,6 1-221,-1-6 107,7-7 1,-8 3-1,7-7 1,1-3-1,2-5-126,2-8 1,0-3-32,0-2 1,0-4 34,0-7-141,0 1 0,0-20 1,0 1-161,0-7 351,0 3 1,-5-12 0,-2 8 398,-2 1 0,4-3 0,-6 4 0,0 3 290,3 3 0,-7 10-283,5-3 0,-5 10-25,-1 1 1,0 9-22,0 2 0,-5 4-58,0 12-106,-1-4 1,5 19 0,-3-5 4,-1 4 1,-1 8-67,6-1 1,2-5-61,4-5 1,-3 0-48,8 5 0,-1-6 114,6 1-51,0-15 1,6 8-1,-1-15-64,-1-1 0,5-2-4,1-2 1,-3-9-29,-1-7 1,1-2-113,-2-9 1,6 1-102,-6-6 1,2 0-316,-1 0 1,-5 0-815,5-1 0,-4-2 1465,-2 3 0,0-46 0,0-1 0</inkml:trace>
  <inkml:trace contextRef="#ctx0" brushRef="#br0">27513 11654 7660,'-16'0'1762,"5"0"-969,0 0 832,8 0-1176,-11 7 0,12 4 0,-4 10 709,5 6 1,1 10-291,0 6 0,0 10 828,0 6-1322,0 10 0,0 4 0,1 7 981,5 0-1220,-4 8 0,5-10 0,-7 4 275,0-4-360,7-10 0,-4-13 1,6-11 0,-2-7-943,6-6 1,-10-17 297,8-3-1029,-7-11 1,4-9-1,-4-7-358,1 0 2032,8-7 0,-4-31 1,7-13-1</inkml:trace>
  <inkml:trace contextRef="#ctx0" brushRef="#br0">27721 12519 7643,'0'10'2247,"0"1"-2015,7-8 1,2 5 0,7-10 0,0-4 473,0-4 0,0-4-46,0-2-447,0 0 0,0-2 1,0-2-1,0-1 1,-2 0 585,-3-3 0,-2 5-325,-4-8 0,-3 8-191,3-3 0,-3-1 0,-4 2 1,-3 3 195,-6 6 1,-3-1-282,-2 8 1,0-1 8,0 6-93,0 0 1,-2 9 0,-2 6 0,-1 6 0,2 6 218,1 6 1,7 5-134,0 4 1,8 5-169,-2-5 1,3 5 0,2-1 0,2-2-341,3-1 0,6-7-467,10 1 0,-2-12-664,8-9 1062,0-7 1,5-9-1,0 0-1825,0 0 1496,-7-7 0,5-2 0,-3-9-2083,3-3 2789,2 3 0,21-34 0,6 1 0</inkml:trace>
  <inkml:trace contextRef="#ctx0" brushRef="#br0">28409 12358 7633,'0'-16'2766,"-2"2"-1278,-3 4 0,-4-3-749,-7 8 1,0-6 106,0 6 0,0-2-354,0 1 0,0 5-397,0-5 0,-2 12 63,-3 4 1,3 6 96,-3 6 1,3 2-19,2 8 1,7 1 79,4-1 1,-2 0-359,1 0 1,1-2 51,5-4 0,2 3-469,3-8 1,4 1 312,7-6 1,0-7-486,0-4 0,2-3 91,3-2 0,-3-6-88,3 1 1,2-13 129,-1 2 1,1-3 159,-2 3 1,-3-6-26,3 1 1,-3-6 65,-2 6 0,-5-6 43,-1 6 1,-4-2 54,4 1 0,-6 3 291,1-8 0,-3 6 86,-2-6 1,0 6 121,0-6 0,0-5-132,0-5 0,0-1 155,0 6 1,-5-5 220,-1 0 1,-4-1-126,4 6 0,-1 2 543,2 3-583,3 4 1,-7 9 393,4 3-91,3 4-179,-5 7-157,0 0-1,5 0-185,-5 0-3,7 0 1,-2 0-338,-3 0 155,3 0 0,-5 2 11,7 3 0,0 4 87,0 7 1,0 2 20,0 3 0,0 6 131,0 10 1,0 6 293,0 10 1,0-1-131,0 7 1,5 5-121,1 5 1,4 2-369,-4-1 1,6-5 70,-1 5 0,3-11-189,2-6 1,-5-12-58,-1-9 0,-1-7-1074,2-9 656,3-7 0,-10-2-476,6-7 0,-4-2-666,4-3 1,-6-6 320,1-10 1587,4 3 0,0-62 0,7-7 1</inkml:trace>
  <inkml:trace contextRef="#ctx0" brushRef="#br0">28873 12455 7626,'-9'7'-1183,"-5"-6"1889,3 5 1,2 1 1500,-1-2 1,4 1-350,-4-6-1237,6 0-585,-3 0 1,7 1 483,0 5-325,-7-5 0,5 14 0,-3-5 431,3 5-418,2-7 1,0 12 0,0-4 158,0 2-267,0 0 1,0-2 0,0 0-88,0 0 1,2 0 0,3-2-6,6-3 1,3-4-15,2-7 0,0 0-28,0 0 0,0 0-120,0 0 1,0-6 36,0 1 1,0-7 155,0 1 0,-5-5-64,-1-5 0,-1 3 1,2-4 0,3-1-142,-3 2 0,-2-6-248,1 6 1,-6-2 139,1 1 1,2 5-158,-1-5 575,-1 5-265,2 1 787,-5 7 0,5 3-64,-7 12 1,0 10 207,0 10 1,0 6-151,0 6 1,0 3 80,0 7 0,0 0 151,0 0 0,-7 7-410,-4 3 1,2-1-15,-1 2 0,-6 0-127,-6 5 0,-1-4-2,2-6 0,3-5-262,-3-17 0,1 2-258,-1-12 1,3-8-422,-3-9 0,8-5-903,3-5 1,1-11-1503,-2-11 0,-1-8 561,6-3 2446,-6-6 0,4-24 0,0-12 0,0 20 0,-1-1 0,1 1 0</inkml:trace>
  <inkml:trace contextRef="#ctx0" brushRef="#br0">29321 12246 7624,'6'22'0,"-1"-1"0,0 0 1464,-5-5 0,0 0 404,0 0-1198,0 0 1,0-5-156,0 0 0,2-8 42,3 3 1,4-4-23,7-2-279,0-8 0,2 0 0,2-9 0,1 1 0,-1 0 149,-3 0 0,-1 0-24,0 0-86,0-7-490,-7 6 1,-2-7-1,-8 8 1,-5 2-892,-4 4 0,-10 2 743,-1 8 0,-2 0-276,1 0 519,4 0 1,-7 2 0,6 4 972,-2 4-635,-1 12 1,12-3 0,-1 8 473,-2 1-345,6 2 1,0 2 0,7 1 1094,0-1-1149,7 7 0,2-11 1,7 4 531,0-2-671,0-7 1,2 2 0,2-7-493,1-2 0,2 2 233,-2-13 0,-1 1-1790,7-6 0,-6-2 396,6-3 1,-6 1 1478,6-7 0,6-14 0,8-8 0</inkml:trace>
  <inkml:trace contextRef="#ctx0" brushRef="#br0">30105 12455 7613,'8'14'0,"2"-4"0,-1 5 975,2-5 0,-8 5 743,3 1 1,1 0-1,-2 0 1,-1 0 482,-2 0 1,-2-6-2079,0 1 1,0 0-617,0 5 0,-6-6-626,1 1 1,-2-7-1261,1 1 2379,-2-3 0,-30-52 0,-5-12 0</inkml:trace>
  <inkml:trace contextRef="#ctx0" brushRef="#br0">22471 14039 9111,'-11'0'3803,"1"0"-3182,6 0 1,-3-7-1,9-5 335,3-8 1,2 2-456,4-3-279,3-4 0,-5 0 0,7-7 1,0 0-1,0-2 355,0-3 0,0 2-648,0-8 1,0 0-44,0-5 1,0 2-270,0 3 1,0-1-347,0 6 387,-7 1 0,3 12 0,-4 6-332,0 6 1,-2 13 279,5 11 1,-8 17-53,2 10 297,4 6 0,-5 11 0,5 4-246,-2 3 463,5-5 1,-8 5-1,7-3-59,1 3 0,2-1 1,2-6-1,0-11 292,0-8 1,0-9 59,0-17 1,0-3 140,0-7 1,0-16-47,0-10 0,-5-6 245,0-11 1,-1-7-209,6-8 1,-2-5 5,-3-1 0,3-2-350,-3-3 1,2-2 78,-3-4 0,4 4-306,-3 7 0,-2 7 110,2 4 1,-2 10-1522,1 6 359,-3 17 1,-7 8-831,0 17 0,0 4 1960,0 7 0,7 35 0,2 10 0</inkml:trace>
  <inkml:trace contextRef="#ctx0" brushRef="#br0">23527 13767 7631,'-16'-16'1657,"0"0"0,6 0-993,-1 0 1,2 0 1071,-1 0-1094,-5 0 0,14 5 1,-7 1 251,1-3 1,4 6-667,-8 2 1,7 12-533,-1 9 1,-2 4 250,2 12 0,-1-2 295,6 13 1,0-1-40,0 6 0,0-1-137,0-5 0,0 4-495,0-3 352,7-4 1,2-1 0,7-12-144,0-4 198,0-5 0,2-8 0,2-3 0,3-6 0,0-6-113,0-4 0,-2-12 364,-5-4 1,0-5 64,0-1 1,-1-7 167,-5-3 1,3 1-192,-8-2 0,0 7 31,-5-1 1,-1 3-850,-5 2 1,-4 2 341,-12 3 0,3 4-598,-8 7 0,2 5 348,-1 1 0,1 6-2587,3-1 3042,5 3 0,-7 59 0,8 14 0</inkml:trace>
  <inkml:trace contextRef="#ctx0" brushRef="#br0">24664 13895 7643,'9'-7'154,"-2"4"709,-7-8-488,0 7 1,0-10 0,-2 3 0,-3-1 0,-6 0 863,-3 1 0,-2 6-535,0-6-483,0 7 1,0-3 0,0 7 475,0 0-600,0 0 0,0 0 0,0 2 0,0 5 1,0 7 62,0 6 1,1 10-4,5 2 1,1 6-482,4 4 90,3 4 0,-5-6 0,8 4 0,5-3 0,4-4-670,5-6 1,6-3 304,0-12 0,8 2 61,-2-13-390,10 0 1,-3-13 927,3-8 0,3-19 0,4-10 0,3-7 0,0 0 0</inkml:trace>
  <inkml:trace contextRef="#ctx0" brushRef="#br0">25048 13799 7661,'-23'7'0,"0"2"759,-4 7 1,2 0-460,4 0 0,3 6-425,-3-1 1,3 7 417,2-1 1,7-2 360,4 2 0,3-2-246,2 1 1,7 3-156,4-8 0,5 0-272,5-5 1,4-7 55,7-3-165,0-5 0,0-1 0,-2 0 121,-3 0-138,3-7 0,-5-7 1,7-7-238,0 1 295,-7-5 1,-2 6 0,-7-6-219,0 2 215,0-6 1,-7 10 0,-4-6-109,-3 2 216,-2 1 0,0 6 1,-2 0 238,-3 0 1,-11 0-119,-11 0 0,1 2 128,-6 3 1,3-3-421,-8 3 1,3 4 72,2 2 1,5 3-241,1 2 1,6 0-236,-1 0 0,10 2 555,6 3 0,46 26 0,12 11 0</inkml:trace>
  <inkml:trace contextRef="#ctx0" brushRef="#br0">25704 13767 7661,'-9'-7'3256,"-5"5"-2391,3-3 1,2-2-127,-1 2 1,-1-1-388,-5 6 1,-5 0-254,-1 0 0,-1 0 63,2 0 1,3 0-1,-3 0 0,-2 6 22,1-1 0,1 7 0,5-1 0,7 3-865,4 2 370,3-7 0,2 5 1,2-3-1422,3 3 1456,11-5 0,9 4 0,7-6-647,0 2 661,7-6 0,-3 11 0,5-5-332,-2 0 549,5 13 1,-10-15 0,2 12 20,-8 1 172,2-1 0,-12-1 1,2 3 507,-8 6-97,-5-4 0,-7 2 0,-2-5 681,-3 1 0,-9 0-425,-8-5 0,-6 0-673,1 0 1,2-1-381,-1-5 1,-1 3-390,-5-8 0,0 0 477,0-5 0,2-1 150,3-5 0,-3-59 0,5-23 0</inkml:trace>
  <inkml:trace contextRef="#ctx0" brushRef="#br0">26168 13335 7661,'0'-9'3075,"0"2"1,0 21-1905,0 8 0,2 8-585,3 7 1,-1 6-77,7 10-403,-8-3 1,10 14-1,-8-2-53,-2 6 1,1-4-318,1-5 1,-3-8-579,3 3 1,3-6-1370,-3-6 1,6-3 2209,-6-7 0,0-21 0,-5-6 0</inkml:trace>
  <inkml:trace contextRef="#ctx0" brushRef="#br0">25880 13783 13392,'23'-5'1329,"4"0"1,9-3-546,1 3 1,13-4-53,-2-7-1275,3 7 1,-1-5-1,2 5 543,1 0 0,29-19 0,1 1 0</inkml:trace>
  <inkml:trace contextRef="#ctx0" brushRef="#br0">27225 13719 7652,'14'-2'-1019,"-4"-3"1019,-4-6 836,-4-3 0,-4-2 0,-2 0 1,-3 2-1,-2 1-89,-3 3 0,3 6 0,-2-1 0,-1 3-443,-2 2 0,-2 2 79,0 3 0,-2 4 2,-4 7 1,5 0 2,-5 0 1,3 6-99,-3-1 0,5 2 67,-5-2 0,5-3-153,1 3 0,5-3-513,0-2 1,9-2 235,2-3 1,9-6-756,13-10 0,3 2-33,7-8 416,7 7 1,-6-8 0,7 7-448,-1 1 868,-6 2 0,5 2 1,-10 2-1,-3 3 1,-2 8-161,-3 6 0,-4 1 845,-5 7 1,-4-1-291,-7 6 1,-2 0 438,-3 0 1,-6-5-254,-10 0 0,3-2-142,-4 1 0,-1-3-456,2-7 1,-8 0-412,3 0 1,3-7-1052,1-3 0,-1-5 717,2-1 1,0-7-351,5-3 0,0-12 1136,0-4 0,14-40 0,4-11 0</inkml:trace>
  <inkml:trace contextRef="#ctx0" brushRef="#br0">27577 13175 7652,'-15'16'1044,"5"0"1,-3 0-443,8 0 1,0 5-149,5 1 1,0 6-128,0-1 1,5 10 282,0 6 1,8-2-106,-3 1 1,-1 6 12,2 6 1,-6 6-7,6-1-152,-7-4 0,3 6 0,-7-8-477,0-1 1,0 3-1,1-4 1,3-4-1274,1-8 0,1-13 219,-6-4 545,0-5 626,7-8 0,-5-58 0,5-23 0</inkml:trace>
  <inkml:trace contextRef="#ctx0" brushRef="#br0">27369 13783 7657,'-16'9'3743,"0"5"-2599,7-12 1,5 5-371,15-7 1,1-7-472,15-4 0,5-8-128,5-2 1,6-6-999,-6 6 1,6-6 562,-6 6 1,6-6-636,-6 5 1,6 1 227,-6 5 667,1 0 0,1 14 0,2 4 0</inkml:trace>
  <inkml:trace contextRef="#ctx0" brushRef="#br0">28025 13799 7657,'0'16'0,"0"6"395,0-1 0,-2 0 581,-3-5 0,3 2-104,-3 3 1,3-3-380,2 4 1,0-5-114,0-1 0,0 0-109,0 0 0,-6 6 190,1-1-219,0 0 1,5-5 142,0 0-266,-7 0 1,5-5 0,-5-2 69,0-2-105,5-2 1,-7-5-137,4 0 1,3-12 0,-3-6 0,3-5-208,2-5 1,0-3 99,0-1 1,2-1 130,3-5 0,-2 4 216,8-3 1,-2-2-138,2 2 403,3 6 1,-5 1 0,7 3-255,0-3 1,0 0-23,0 3 1,0 4-1349,0 7 0,2 2 591,3 3 1,-3-1 578,3 6 0,25 37 0,6 13 0</inkml:trace>
  <inkml:trace contextRef="#ctx0" brushRef="#br0">28473 13831 7657,'0'-10'3654,"0"-1"-1745,0 7-750,-7-10-333,5 12-591,-12-5 1,12 11 2,-3 6 0,3 3 75,2 14 0,0-4-54,0 9 1,0-4 0,0 10 0,0-3 144,0 2 1,0-8-205,0 3 1,5-5-340,1-1 1,6-3 0,-1-8-116,3-5 0,2-3-166,0-7 0,0-14-1092,0-7 1205,7-8 1,-5-10 0,3-5 0,-3-6 0,-2-3 86,0 1 0,-5 4 259,-1 5 162,1-3 1,0 12-1,-2-1 449,-2 6 0,0 8-214,-2 10 1,-3 11-178,3 11 1,-3 10 15,-2 6 0,5 9 96,1 1 1,-1 6 23,-5-6 0,0 2-93,0-2 0,5-3-594,1 4 1,-1-6-294,-5-6 1,5 3-619,1-8 0,1 0-990,-2-5-1092,-3 0 3285,12-7 0,-5-51 0,7-21 0</inkml:trace>
  <inkml:trace contextRef="#ctx0" brushRef="#br0">29177 13767 16073,'-10'0'874,"-1"0"1,6 0-753,-6 0 0,2 2-135,-2 3 93,-3-3 0,5 12 0,-7-1 0,0 5 0,2 5 223,3 2 1,-3 1-122,3 6 1,4 0-349,2 0 0,3 0 45,2 0 1,2-7 12,3-3 0,9-5-98,8-1 1,5-7-848,-6-3 696,7-5 1,-3-1 0,7 0-2120,0 0 1741,0-7 1,-5 4 0,-2-8 0,0-1 734,0-3 0,8-36 0,8-10 0</inkml:trace>
  <inkml:trace contextRef="#ctx0" brushRef="#br0">29769 13271 7647,'-16'0'584,"2"7"-14,3 4 0,-1 10 353,7 6 0,-6 10 1192,6 6 1,-6 10-1075,6 6 1,-2 8-560,1 3 1,4 5-202,-3-6 1,3 0 33,2-5 1,0-7-796,0-3 0,7-12 233,4-4-361,-4-12 0,7 3 322,-3-8-1437,-4-7 0,0-8 1,-7-13 1722,0-9 0,-5-32 0,-4-13 0,0-8 0,0-1 0</inkml:trace>
  <inkml:trace contextRef="#ctx0" brushRef="#br0">29449 13783 7637,'-14'16'536,"3"0"1,4-5 2049,7 0-1624,0-8 1,7 10-165,4-8 1,10 0 0,6-5 0,3-2-377,2-3 0,0-4-377,0-7 1,6 0 101,-1 0 1,6 0-861,-6 0 1,2 0 281,-1 0-1534,-12 0 0,12 0 1965,-12 0 0,12-14 0,2-4 0</inkml:trace>
  <inkml:trace contextRef="#ctx0" brushRef="#br0">30250 13671 7637,'-2'14'0,"-4"-3"0,5 3 1762,-5-3 1,-1 3-839,2 2 0,-6 0 145,6 0 1,-2 2-435,1 3 1,5-3 147,-5 3-504,5-3 1,-5 4 0,1-1 0,1-1 82,3-3 1,2-1-186,5 0-344,-5-7 39,14-2 1,-12-7-1,8-1 1,0-5-704,-3-4 0,7-5 287,-5-1 0,5-7-79,1-3 1,-2 1 183,-4-2 0,5 6 30,-5-6 646,5 7 1,1-3 0,0 9 727,0 3-532,-8 4 1,7 2 221,-5 0 0,-3 6-259,-1 10 1,1 9 107,-2 1 0,1 9-261,-6 2 0,0 0-45,0 6 0,0-5-478,0-1 0,0 0-286,0 0 0,0-7-567,0-3 1,0-5-805,0-1-1232,0-7 2256,0-2 913,0-7 0,14-64 0,4-16 0</inkml:trace>
  <inkml:trace contextRef="#ctx0" brushRef="#br0">30698 13735 7625,'9'22'0,"-4"-1"0,-3 0 564,-2-5 0,0 0-159,0 0 1,0 6 402,0-1 1,0 0-57,0-5 597,0 0 1,0 0-114,0 0 0,5 0 536,0 0-1071,1-7-276,-6-2-340,0-7 0,0-7 0,1-3 0,3-5 0,1-1 4,-1 0 1,3 0-78,-2 0 1,6-5 50,-6 0 1,8-1-193,-3 6 1,-1-5-240,2 0 1,0-1 180,5 6 1,0 0-809,0 0 1,-6 0 446,1 0 1,0 0-479,5 0 0,0 2-13,0 3 1,0-3 1038,0 3 0,7 4 0,2 0 0</inkml:trace>
  <inkml:trace contextRef="#ctx0" brushRef="#br0">31178 13623 7625,'0'16'0,"0"0"0,0 0 746,0 0 1,0-5 186,0 0-76,7-8 0,-3 4-58,6-7-404,-6 0 1,10 0 0,-3 0-95,3 0 1,2-2-1,0-3 1,0-6 132,0-3 1,0-2-238,0 0 0,0 0-183,0 0 1,0-2 62,0-3 7,0 3 1,-7-5 0,-4 7 169,-3 0-430,-2 0 1,0 5-1,0 1 1,-2-1-1,-3 0-442,-6 1 1,-3 6 464,-2-1 0,-2 3 38,-3 2 1,1 2 161,-6 3 1,6 6 130,-1 10 1,-2-1 404,1 6 0,1 1-137,5 5 0,2 0 319,3 0 0,-2 6-172,8-1 0,0 2-229,5-2 1,7-3-495,4 3 1,8-8 146,3-2 0,4-10-321,-4-1 1,6-1-322,-1-10 0,1 0-793,-1-5 1,-4 0 370,-7 0 1047,0 0 0,0-7 0,0-2 0</inkml:trace>
  <inkml:trace contextRef="#ctx0" brushRef="#br0">24216 14968 7611,'-9'2'278,"2"1"1,0 4 21,-4 2 1,2-5 0,0 3 1286,2 0-312,2-5-894,5 5 232,0-7 1,1 0-133,5 0 1,-3 0 0,8 0 0,1 0-129,3 0 0,1 0-157,0 0 0,5 5-99,0 1 1,1-1-34,-6-5 1,5 5 0,2 1 0,2-3-64,3-1 1,-3-2-245,2 0 1,0 0-469,5 0 1,-2 0 348,-3 0 0,1-2-1673,-7-3 1462,8-4 0,-15 0 1,4 2-1737,-4 0 2309,4 5 0,-38-26 0,1 1 0</inkml:trace>
  <inkml:trace contextRef="#ctx0" brushRef="#br0">24696 14776 7615,'-11'5'0,"0"0"0,6 3 1423,-6-3 0,8-2-501,-2 8 1,3-6-241,2 6 1,2-6-357,3 6 0,4-6-96,7 6-85,0-7 0,5 10 1,0-3-1,1 1 0,-1 0 329,0-1 0,1 0-207,-6 5 0,3 5 227,-3 1-352,4 6 1,-16-8 0,4 6-1,0 3 1,-5 1 241,-1 2 1,-4 0-189,-3 0 0,1-5-282,-6-1 73,-1 1 0,-5 0 0,0-2 1,0-4-1,0-5-180,0-4 0,5-8-1176,0 1 0,3-5 28,-3-5 1341,-3-4 0,12-64 0,-5-14 0</inkml:trace>
  <inkml:trace contextRef="#ctx0" brushRef="#br0">25544 14936 7615,'-16'0'0,"5"0"0,1 0 1309,6 0 0,-1 0 0,8 2 47,3 3 1,6-1-756,-1 6-330,-4-6 1,7 15 0,-5-3 261,0 2-278,5 7 1,-12 0 0,3 7 0,-3 2 0,-2 3 828,0 6-882,0 3 1,-2 4-1,-3 1 1,-6 5-1,-3-1 315,-2 0 0,-5-2-560,-1-5 1,-1-7-294,2-4 0,3-5 0,-3-7 0,3-9-1674,2-8 1,0-8-394,0-6 0,0-5 2403,0-10 0,-2-19 0,-1-9 0,-3-7 0,1 0 0</inkml:trace>
  <inkml:trace contextRef="#ctx0" brushRef="#br0">25576 14568 7615,'-9'0'4442,"-5"0"-2183,5 0-1050,0 0-512,2 0-3750,7 0 582,0 0 2471,7 0 0,23 49 0,13 14 0</inkml:trace>
  <inkml:trace contextRef="#ctx0" brushRef="#br0">25864 14952 9582,'0'9'3857,"0"-2"-3496,0 0 1,2 0-76,3 4 1,-3 3 0,3-3 0,-1 3 292,1 2 0,-1 5-350,7 1 1,-6 1-127,6-2 1,-6-1 0,6 5-213,1-2 0,2-2-110,2-5 0,0-7-107,0-4 1,0-3 0,0-6 0,0-4-298,0-8 1,-2-6 280,-3 1 1,3-4-244,-3-7 511,-4 7 1,6-5-1,-6 5 1,0 0 0,2 4 129,0 3 1,-6 2-24,2 0 839,-3 7-522,-2 2 0,0 9 0,0 5 0,0 7 334,0 6 1,0 3-472,0-2 0,0-1-480,0 6 0,0-6 192,0 1 0,0-3-871,0-2 1,0 0 239,0 0 0,0 0-787,0 0 41,7-7-209,2 5 1661,7-12 0,29-45 0,6-19 0</inkml:trace>
  <inkml:trace contextRef="#ctx0" brushRef="#br0">26536 14840 10717,'-10'0'1530,"-1"0"1,6 0-806,-6 0 1,6 0-460,-6 0 0,6 2-212,-6 3 0,6 2 239,-6 4-190,0 3 1,1-5-1,1 7-51,2 0-16,1 0 0,1 0 1,0 0-200,1 0 1,2-5-1,2-1-439,0 3 0,2-4 300,3 1 1,-1-6 28,7 1 1,-1-3 60,6-2 0,0 0 64,0 0 1,0 0 120,0 0 0,6 0-99,-1 0 0,-5 0 513,-5 0 0,-1 0 621,6 0-201,-7 7 1,4 2-197,-8 7 1,0-5 203,-5-1 1,-7 1-242,-3 5 0,-5 2-224,-1 3 1,0-3-631,0 3 1,-5-3 221,0-2 1,-1 0-212,6 0 1,0-5-345,0-1 1,6-6-2353,-1 1 1580,7-3 0,-3-4 1385,7-3 0,22-47 0,4-17 0</inkml:trace>
  <inkml:trace contextRef="#ctx0" brushRef="#br0">26872 14520 7615,'-7'-9'4658,"6"2"-3487,-7 7-802,8 0 0,0 14 39,0 7 0,0 9 188,0 8 0,6 3-324,-1 7 0,6 0-76,-6 0 0,6 0-267,-6 0 0,6 5-368,-6 1 1,8-3-1198,-3-8 1102,-3 3 1,6-16 0,-6 4-3111,2-4 2752,2-3 892,-3-11 0,-8-43 0,-8-10 0</inkml:trace>
  <inkml:trace contextRef="#ctx0" brushRef="#br0">26744 14856 7615,'-8'7'7080,"0"-5"-6370,8 5 1,2-7 6,4 0 0,8 0 1275,7 0-1843,8 0 0,-5-6 0,10-1-275,4-2 16,-5-1 1,7-1 0,-8 2-290,0 2 399,0 2 0,14-2 0,4-2 0</inkml:trace>
  <inkml:trace contextRef="#ctx0" brushRef="#br0">27721 15000 7615,'-11'-2'2112,"0"-3"0,6-4-1790,-6-7 1,6 2 0,-4 1 0,2 3 302,4-3 0,-5 4-615,3-2 138,-7 8 1,8-4-1,-7 7 1,-1 3 428,-2 8 1,3 1 73,0 15-457,8 7 0,-6 0 0,5 5 1,-1-2-1,1 1-405,3-3 1,2 3 137,5-6 0,3-4-940,7-12 773,0 0 0,7-7 0,3-4-3260,5-3 3500,-6-9 0,9-21 0,5-10 0,0-5 0,0-1 0</inkml:trace>
  <inkml:trace contextRef="#ctx0" brushRef="#br0">28073 14920 7615,'-25'7'0,"2"-3"197,7 6 0,5-1-85,0 2 1,3 8 794,-3-3 1,-2 4-3,8-4-703,0 7 0,5 2 0,0 5 0,0-1 0,2-4 203,3-2 1,4 0-358,7-2 0,0-5 147,0 0-132,7 0 1,-5-14 0,3 3-9,-3-3 0,3-2 0,1-2 0,-5-3-33,-4-6 1,1-5 189,-3-5 0,3 1-44,2-6 1,-7 1 142,-4-2 0,-3-3-314,-2 3 1,0 2 131,0-1 0,-7 6-1189,-4-1 1,2 5 533,-1 5 1,-1-1-2535,-5 6 3060,0 1 0,-14 48 0,-4 10 0</inkml:trace>
  <inkml:trace contextRef="#ctx0" brushRef="#br0">28393 15016 7616,'-9'7'2835,"-5"-5"-1069,12 5-1169,-5-7 1,7 2-36,0 3-488,0-3 1,0 12 835,0-3-638,0 3 0,7 7 0,2 1 33,0-3 1,5 4 0,-3 0-1,1 1 127,-1-1 1,3-2-349,-3-5 1,5-2-223,5-3 1,-3 1 209,3-6-372,-3-1 1,-2-7 0,2-3-917,3-6 894,-3-3 1,5-7-1,-9-2 96,-3-2 0,3-2 0,-5-7 1,2 0 94,-1 2 1,-4-3 232,4 8 0,-6 4 307,1 2 34,-3-4 106,-2 7-301,0 2 0,0 11 0,0 10 414,0 6-568,0 3 1,0 7 0,0 2-18,0 2 0,0 2-196,0 5 1,0 0-10,0 0 27,0-7 0,0 5 1,0-5-353,0 0 1,5-2-474,1-7 0,1 0-2033,-2 0 2959,4-7 0,14-23 0,2-13 0</inkml:trace>
  <inkml:trace contextRef="#ctx0" brushRef="#br0">29017 14952 7616,'-14'21'229,"3"1"0,-1-1 296,6-5 1,-4 5 238,4 1 1,-1 4-291,2-4 1,3 1 424,-3-2-535,3-3 1,2 7 0,0-6 333,0 3-787,0-8-41,7-7 0,-3-9-293,6-3 0,-4-6 0,3-8 0,0-4-353,-1-2 0,-2 5 508,4-1 1,-4-2 234,4 1 0,-4-4 0,3 4 0,0 1 692,-1-2 0,1 5 243,2-3 1,3 5-288,-3 5 0,-2-1 895,2 6-1073,-1 1 1,4 7-137,-3 3 1,2 11-245,-8 11 1,6 5 15,-6 5 0,6-1-69,-6 6 0,0-4-247,-5 4 0,2-6-1247,3 1 957,-3-3 1,7-4 0,-5-3-2768,1-6 3300,0-10 0,9-61 0,4-21 0</inkml:trace>
  <inkml:trace contextRef="#ctx0" brushRef="#br0">29497 14696 11828,'0'23'341,"6"-4"125,-1 8 0,0 7 337,-5 9 1,6 3-681,-1 2 1,2 0 25,-2 0 1,-3 0-482,4 0 0,1-7 264,-2-4 1,7-3-1510,-1-2 1,-2-7 1576,2-4 0,-15-24 0,2-8 0</inkml:trace>
  <inkml:trace contextRef="#ctx0" brushRef="#br0">29337 14968 7617,'0'16'877,"2"-7"-184,3-4 1,4-3 756,7-2 1,6 0-1452,-1 0 0,7-7 1,-1-4-1,3-3-1272,2-2 1,6 5 406,-1 1 866,0-1 0,38-27 0,-32 17 0,-1 0 0</inkml:trace>
  <inkml:trace contextRef="#ctx0" brushRef="#br0">29929 15000 7618,'0'18'0,"0"3"0,-5-3 2269,0 3-1151,-1-3-299,6-2 1,8-7 0,2-4-1,4-3-125,2-2 0,2 0-465,4 0 0,-5-7-47,5-4 0,1-3 0,-2-2 0,-1 0-88,-3 0 0,0 2-210,-1 3 1,-2-3-207,-4 3 1,-2-3 0,-8-2-151,0 0 1,-2 0-99,-4 0 1,-2 2-8,-8 3 540,0-3 1,-6 12-1,1-3 1,1 3 0,1 2 194,-3 0 1,5 2 516,-5 3 0,-1 6-78,2 10-427,-1-3 1,12 12-1,-1-3 1,0 3-1,3 4-636,2 3 0,4-3-424,2 3 0,2-8-679,4-3 0,2-1 553,8 2 1016,8-4 0,22-21 0,12-4 0</inkml:trace>
  <inkml:trace contextRef="#ctx0" brushRef="#br0">30506 14872 7618,'-16'9'485,"5"3"147,0-7 0,1 8-56,-6-2 1,0 3 147,0 2 0,0 0 382,0 0 0,5 2-527,0 3 0,8-1-99,-3 6 1,5-4-140,1 4 1,0-4 0,0 4 0,7-6 50,3 1-460,5-3 0,1-2-35,0 0 0,0-7-286,0-4 1,0-3-1138,0-2 1,0-2 652,0-3 1,0-9-688,0-8 1,0-6 235,0 1 1324,0-10 0,-4-24 0,-1-12 0,1-8 0,1-1 0</inkml:trace>
  <inkml:trace contextRef="#ctx0" brushRef="#br0">30666 14472 7618,'14'1'1702,"-3"5"1,-4 3-1234,-7 7 0,0 9-128,0 7 0,0 7 700,0 9 0,-6 7-665,1 4 0,0 1 1,5 0-1,0-1-4,0 2 0,7-12-1052,3-1 1,-1-5-71,2 0 0,0 0 0,3-11 0,-2-9 750,-1-9 0,-7-21 0,3-11 0</inkml:trace>
  <inkml:trace contextRef="#ctx0" brushRef="#br0">31226 14968 7618,'-5'11'878,"-1"-1"0,-1-6 1007,2 1-116,3-3-926,-5-2-401,7 0 0,0 2 0,2 1 420,3 3 1,4 4-626,7-4 1,0-1 0,0-3 0,0 1-184,0 3 0,2-1-272,3-5 0,-3-2 183,3-3 0,2 1 1,-1-6-1,-3-3-170,-1-1 1,-7 0-1196,-1 3 629,-6-10 411,3 3 1,-7-4-1,-2 5 1,-3 1 0,-8 3-299,-6-1 0,-1 5 684,-6-2 0,4 8-54,-4-2 238,6 3 1,-5 4 0,6 5 0,-3 7 0,3 7 518,1 4 1,7 2-426,1 5 1,6 0-114,-1 0 0,3-2 0,2-1 0,2-5-176,3 0 0,0-3-1019,11-5 0,-3-2 447,8-3 1,-1-4-918,1-7 0,2 0 1474,4 0 0,53-36 0,-37 14 0,1 0 0</inkml:trace>
  <inkml:trace contextRef="#ctx0" brushRef="#br0">31754 14920 7618,'-11'-2'642,"1"-3"1,-1 3-354,-5-3 0,5 3 1076,1 2-918,-1 0 1,-5 2 53,0 3 1,5 4 24,1 7 1,4 2 476,-4 3-789,6-3 0,-8 10 0,6-5 0,3 2 0,1 2 93,2-2 0,0 3-156,0-6 0,7-1-740,4-5 545,3 0 0,2-5 1,0-2-1,0-2 1,2-6-956,3-4 1,-3-6-1254,3-7 0,2-7 916,-1-4 1,-1-5 1335,-5-5 0,2-33 0,1-15 0,-4 22 0,-1-1 0,0 1 0</inkml:trace>
  <inkml:trace contextRef="#ctx0" brushRef="#br0">31898 14712 7618,'0'-48'-461,"0"-6"-58,0 1 1,-5 5 341,-1 5 0,-4 13 167,4-2 350,1 11 1,-2 6 1072,-4 15 1,4 15-422,2 11 1,-2 5-491,1 1 0,1 7 14,5 3 0,-5 5-148,-1 1 0,1 0 6,5 0 1,0-2-232,0-3 0,0 1-308,0-7 1,0 6-298,0-5 0,7-1-1615,4-5 2077,-4 0 0,43 0 0,3 0 0</inkml:trace>
  <inkml:trace contextRef="#ctx0" brushRef="#br0">32234 14888 7618,'-7'-11'678,"-4"0"0,2 6 2544,-1-6-2698,-1 8 0,-5-4-18,0 7-319,0 0-57,0 7 1,2 7 0,1 9 141,3 2 1,6-3 0,-1 4-1,3 1 88,2-2 0,0 5-214,0-3 1,0-2-221,0 1 1,0-6-1,2 1-206,3-3 1,4-9-384,7-4 0,-5-3 112,-1-2 256,1-7 0,5-2 1,0-7-1,-2-2 0,-1-1-453,-3-3 1,1-6 545,5 1 1,-5 2 99,0-1 29,-1 6 1,1-5-1,0 6-79,1-3 299,-5 1 1,2 7 350,-4 3-130,-3-3 1,5 14 0,-7 0 849,0 9-515,0 5 1,0 11-1,-2 5 52,-3 6 1,-4 3-123,-7-2 1,0 4-103,0 7 0,-5 0-163,-1 0 0,-6 2-356,1 3 0,-3-3 74,-2 3 0,2-5-938,3-5 1,-1-6-423,6-10 0,1-6 1274,5-10 0,0-68 0,0-23 0</inkml:trace>
  <inkml:trace contextRef="#ctx0" brushRef="#br0">32458 14856 8679,'11'9'4071,"0"-4"-3710,-1-3 0,6-2 43,0 0-380,-7 0 1,5-2 0,-3-3 0,3-6 0,2-3-319,0-2 1,-5 0 178,0 0-120,-1 0 1,-1-6-1,-3 1-140,-5 2 438,-1 1 0,0 2 1,-1 1-1,-5 5 350,-4 4 1,-5 5 267,-1 1 0,0 7-287,0 3 1,0 10-1,2 3 1,2 2 366,1 4 1,6 1-403,-6 2 0,7 0-288,-1 0 0,3-6 0,2 1 0,0 0-200,0-2 1,2 3 185,3-6-1091,4-1 0,13-7 417,-1-3 0,0-4-1042,-5-7 1,2 0 1658,3 0 0,33-64 0,-20 24 0,-1 0 0</inkml:trace>
  <inkml:trace contextRef="#ctx0" brushRef="#br0">33082 14632 7617,'-16'-9'2621,"0"3"0,6 5-1176,-1 1 1,0 0-667,-5 0 1,0 0-488,0 0 1,0 1-198,0 5 0,-3 3 140,3 7 1,-4 0 78,10 0 0,-3 0-299,2 0 1,-1 0 62,7 0-127,-1 0 1,6 0-179,0 0 89,0 0 1,6 0 0,1-2-1,2-2 1,3-3-425,2-2 1,8 4 266,-1-6 1,6 6 50,-6-6 1,2 1 259,-1-6 0,-5 0-143,5 0 1516,-5 7 123,-1-5-395,0 12 1,-7-10-608,-3 6 0,-6-4-141,-6 4 1,-3-1-563,-7 2 1,-5 3 176,0-3 1,-6 3-1300,6 2 0,-6-5 701,6-1 0,-1-1-1923,6 2 0,0 1 420,0-6 2117,0-1 0,15-19 0,2-4 0</inkml:trace>
  <inkml:trace contextRef="#ctx0" brushRef="#br0">33323 14984 7616,'0'16'8482,"-2"-2"-7826,-4-3-587,5 3 1,-8-7-70,3 4 0,5-18 0,-7-11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12196 7284 7743,'-16'0'0,"0"0"801,0 0 1,5 0 1437,0 0-1980,8 7 0,-4 2 0,7 7 0,0 0 1,0 0-1,0 0 83,0 0 1,0 0-251,0 0 1,0 7 143,0 4-137,0-4 1,-6 7-1,1-3 1,0 5-1,-1 3-4,1 3 0,-7-1-31,1-5 0,2 0-160,-2 0 0,8-5 0,-4-4-104,0-5 1,7-6-308,0-12 1,1-3 239,10-8 1,2-7 0,6-16-1,4-3-335,2-6 1,-5-5 262,1-5 0,2 3 172,-1-3 1,-1 3 153,-5 2 108,7 0 0,-5 2 0,3 3 484,-3 6-336,-2 10 0,0 4 0,0 9 712,0 3-672,0 4 1,-2 16 0,-1 7 308,-3 9-350,1 5 0,0 7 0,-1 2 60,3 2 1,-4 2-150,1 5 1,-4-2-58,4-3 1,-4-4 64,4-7 1,-4 0-429,4 0 228,1 0 1,0-5 0,-2-2-1017,-2-2 437,5-2 0,-3-5-523,7 0 0,0-2 283,0-3 1,0-4 857,0-7 0,0-14 0,0-4 0</inkml:trace>
  <inkml:trace contextRef="#ctx0" brushRef="#br0">12564 7620 7740,'-16'-7'0,"5"3"0,2-6 1133,2-3-873,2-1 0,5-4 0,0-1 0,0-3 0,2 1 0,3 0 0,6-3 262,3 0 1,4-1-350,3-2 0,-3-1 141,3 6-257,-3 1 1,-2-1 0,0 1 0,0 2-1,0 3-78,0 5 1,0 2 103,0 4-100,0 3 1,0 2-1,0 11 1,0 5 71,0 5 1,0 9 20,0 8 0,0 4 27,0-4 0,-2 6 0,-1-1 0,-3 1 173,3-1 0,-4 1-212,1-6 0,-1 1 132,2-2-457,3-3 1,-10 0 0,5-9 0,0-2-1,-2-4-744,0-1 1,5-7-1465,-1-1 1341,3-6 1128,2 3 0,14-50 0,4-10 0</inkml:trace>
  <inkml:trace contextRef="#ctx0" brushRef="#br0">13380 7588 7740,'-9'7'0,"-3"7"0,7 8 0,-1 6 1446,6-1 0,0-2-657,0 1 0,6-1-351,-1 2 0,7 1 73,-1-6-1016,3-1 1,2-5-1,0 0 158,0 0-147,0 0 1,0-5-1,0-2 494,0-2 0,0-37 0,0-15 0</inkml:trace>
  <inkml:trace contextRef="#ctx0" brushRef="#br0">13348 7092 7740,'-23'0'0,"0"-6"1646,-4 1 0,4 0-767,7 5 0,6 1-1080,-1 5-241,7-4 1,-1 10 441,10-7 0,61 15 0,21-2 0</inkml:trace>
  <inkml:trace contextRef="#ctx0" brushRef="#br0">13780 7556 7718,'-16'16'1204,"0"0"1,7 0-356,4 0-628,-4 0 1,7 0 0,-3 0 0,3 0 83,2 0 1,0 0-220,0 0 0,0 0 7,0 0 0,0 0 0,2-2 0,2-1-194,1-3 1,2-6 24,-2 1 0,-1-3-279,7-2 1,-2-2 0,3-3 0,-1-6-212,1-3 1,1-4 255,-3-3 1,4 1 158,-3-6 1,2 1 0,-1-4-1,-1 3 163,1-3 0,-3 6 595,2 2 1,-2 3-121,1 2-65,5 0 1,-12 5 0,8 2 0,-1 4 461,-1 7 0,4 7-571,-8 12 1,6 4-72,-6 7-155,8 0 0,-10 0 0,6 0-381,-2 0 1,4-5 0,-4-1 0,0 3-743,0 1 1,6-5 1035,-3-4 0,4-3 0,2-2 0</inkml:trace>
  <inkml:trace contextRef="#ctx0" brushRef="#br0">14389 7540 7668,'-16'0'279,"0"0"1055,0 0-892,7 7 0,2 2 0,7 7 0,1 0 0,5 2 0,4 1 1,3 4 965,-3 2 1,5 0-1349,-5 2 0,5 3 148,1-3-460,-8-4 1,7 0-1,-6-7 1,1 0 0,-1 0-2804,-2 0 3055,6-7 0,-4-45 0,7-17 0</inkml:trace>
  <inkml:trace contextRef="#ctx0" brushRef="#br0">14341 7124 7674,'-25'0'0,"2"0"1716,7 0-1298,7 0-976,2 0 558,7 0 0,64 14 0,16 4 0</inkml:trace>
  <inkml:trace contextRef="#ctx0" brushRef="#br0">14741 7492 7674,'-11'21'0,"0"1"0,6 6 0,-6-1 0,8-4 768,-3-2 0,5 2 1,2 0-1,3 1 271,1-1 0,6 3-757,-6-4 0,1-1-230,-6-5 0,5 5 335,0 1-612,8-1 0,-10-12 48,8-4 0,-6-5 0,4-5 0,0-7-652,0-8 1,0-3 197,2-4 0,3-3 121,-4 3 313,5-3 1,1-2 0,0 0-1,-2 0 1,-2 2-45,-1 3 0,0-1 1488,5 6-348,0 1 1,0 7 716,0 3 1,-7 11-795,-4 11 0,-1 5-244,1 5-444,-3-3 0,5 10 1,-7-5-1,0 1 1,0-1 84,0-4 1,0 1-278,0 1 185,7-3-1298,-5 5 589,12-7 0,-11-7-122,8-4 1,-7-5 298,1-5 1,2-6 37,-2-10 1,6 1 136,-6-6 0,3-3 79,-3-8 0,-2 3 99,8-3 1,-2-2-65,2 1 0,3 3 112,-3 8 143,3-3 0,2 14 328,0 0-177,0 7 1,0 18 207,0 7 0,-2 5 58,-3 6 1,3 5-202,-3 0 1,-2 0 165,1 5 1,-6-3-168,1-2 0,2-2-265,-1-3 0,1 3-120,-2-3 0,-3 1-193,3-1 1,2-4-479,-1-7 0,-1 0 702,-5 0 0,7-14 0,2-4 0</inkml:trace>
  <inkml:trace contextRef="#ctx0" brushRef="#br0">15653 7300 7656,'-11'-6'2464,"1"1"-1132,-1 0 1,2 7-718,4 3 1,10 9-243,6 8-197,-4 6 0,7 2 0,-3 9 1,3 0-1,2 2 490,0 0-600,0-5 1,2 3 0,1-7-1,3-2 1,-3-3 34,-1-6 0,-2-5-109,0-5 0,5-4-483,1-7 275,-1-7 0,-3-4 1,1-10-1,3-6 1,-3-5-521,-1-5 1,-2-4 250,0-7 352,0 0 1,-5 0 0,-2 0 0,0 0 0,-2 2 115,0 3 1,-2 6 38,-5 10 1,0 9 217,0 7 1,0 15 198,0 1 0,0 15 156,0 7 1,0 3-235,0 2 1,0 5-5,0 1 0,5 4-222,1-4 1,1 4-334,-2-4 0,-1 4-802,6-4 0,-6-3 497,1-8 0,2 3-353,-1-3 1,6-6-347,-1-5 1202,3 0 0,9-35 0,2-1 0</inkml:trace>
  <inkml:trace contextRef="#ctx0" brushRef="#br0">16517 7332 7668,'0'16'0,"-5"0"154,0 0 1,-1 5 31,6 1 132,0 6 1,0-3-1,0 5 914,0-3-1049,0 3 0,6-5 0,-1 7 220,-2 0-348,6 0 1,-7-7-1,3-4 167,-3-3 200,-2-2-364,7 0 1,-5-9-322,3-7 1,3-9 133,-3-12 1,2-4-174,-2-7 1,-1-5 32,7-1 1,-6-6-95,6 1 1,-6-3 208,6-2 0,-6 5 264,6 1 0,-6 6 400,6-1 1,-6 5-267,6 5 1,-6 6 997,6 10-828,-1 4 0,6 21 65,0 7 0,-5 8-169,0 3 0,-6 5-219,6 1 1,-6 4 12,6-4 1,-8-1-153,3-5 0,1-2-217,-2-3 0,0-4 76,-5-7-555,7 0 531,-5 0 1,11-9-193,-8-7 0,0-7 86,-5-9 0,6-7-22,-1-4 1,2-3 68,-2-2 0,-3 0 52,4 0 1,1-5 214,-2-1 1,6 1-110,-6 5 0,7 0 623,-1 0 0,3 7-285,2 4 0,0 10 950,0 6 1,0 5-328,0 5 0,6 6-89,-1 10 0,0 9-475,-5 7 0,-5 6-207,0-5 0,-1 4-178,6-4 1,-1-1 151,-5-5 0,5 0-1401,-5 0 0,-1-2 1351,2-3 0,-1-18 0,6-11 0</inkml:trace>
  <inkml:trace contextRef="#ctx0" brushRef="#br0">18518 7252 11695,'0'-11'1500,"-2"0"-729,-3-1-737,-4-2 1,-2 0 0,0 1 0,-1 4 0,-4 2 0,-4 4 0,-1 3 111,2 5 0,-1 6-143,-1 10 1,3 6-136,-3 10 288,3 4 0,9 9 0,4 1 0,3 1 0,4-6 79,3-7 0,11-9-219,11-8 0,5-8-417,5-14 0,2-4 362,4-6 1,3-10 0,-3-17 0,1-6-306,-1-3 1,-4-2-79,-7 0 390,-7 0 1,-4 2 0,-10 3-1,-6 6 1,-5 5-54,-5 5 0,-6 0 10,-10 11 1,-4-3-172,-7 8 1,0 4-373,0 1 0,5 5 228,1 1 0,6 7-381,-1 3 0,5 10 304,5 1 0,-1 1 467,6-6 0,51 21 0,17 6 0</inkml:trace>
  <inkml:trace contextRef="#ctx0" brushRef="#br0">19110 7156 7667,'0'16'0,"-5"2"0,-1 3 0,1-2 730,5 8 1,0 5-67,0 6 1,0 1 97,0-2 1,2-1-398,3 6 0,-3-4 15,3 4-209,-3-6 1,-2-2 0,0-9 287,0-2-261,0-2 0,0-10 0,0-4 68,0-5 1,0-8-150,0-15 1,0-4-156,0-7 41,0-7 1,0-2-1,2-7-79,3 0 163,-3 0 1,12 0 0,-3 0 0,1 0 0,1 2 614,-3 3 0,6 4-304,6 7 0,6 5-875,-1 0 0,3 4-393,2 2 1,7 0-2015,4 10 2884,3 4 0,31 28 0,-36-3 0,1 0 0</inkml:trace>
  <inkml:trace contextRef="#ctx0" brushRef="#br0">20566 7252 7643,'-10'-2'233,"-1"-3"1009,-1-6-405,5 4 1,-1-7 452,8 3-984,0 4 1,2 7 0,2 12 0,1 6 360,-1 3 1,-3 8-282,-1-2 0,0 8-243,0 3 0,-1 4 0,-3-3 0,-3 2 0,-2 4 0,-2-1-111,-5-1 1,8-6-81,2-10 1,-1-4-426,2-7 1,1-11 82,10-10 0,2-13 30,8-19 236,0-4 1,-3-12 0,1-2-1,4-1 1,0-1 42,-1 1 1,0-1 150,-1-2 1,5 4-87,0 7 72,1 7 1,-6 2 0,0 8 189,0 5-8,0 10 0,0 9 0,-2 10 165,-4 8-185,5 0 1,-6 19-1,5-2 465,-4 8-508,5-2 1,-12 12 0,6-5 76,-2 0 0,4 0-104,-6-4 1,2-3-163,-1 3 0,-5 0 60,5-5 0,-3-3-186,3-13 1,-3-2-149,8-3 0,-6 1-308,6-6 0,-6-8 201,6-9 0,0-10-142,5-6 0,0-8-3,0-3 0,-6-6 186,1 1 0,-2-3 225,2-2 0,1-4-72,-7 4 1,6-2 355,-6 13 0,6 5-13,-6 5 1,2 10 492,-1 1-365,-4 7 0,10 21 213,-7 4 1,8 11-176,-3-1 1,5 12 43,1 5 0,0-3-197,0 3 0,0 0 3,0 5 1,0-2-236,0-3 0,0 1 20,0-6-570,0-1 0,5-7 1,0-3-223,-1-6 1,3-10-357,-2-6 1,6-3 1204,-6-2 0,13-29 0,4-13 0,1-3 0,0 1 0</inkml:trace>
  <inkml:trace contextRef="#ctx0" brushRef="#br0">21735 7044 7658,'-23'0'0,"0"0"259,-4 0 1,-2 0 411,8 0 1,0 1-220,5 5 1,0 10-16,0 11 1,0 3 439,0 2-623,7 0 0,2 7 0,7 4 463,0 3-518,0 2 0,2-2 1,3-5-238,6-9 1,3-7-1,2-9 1,0-2-339,0-3 0,5-4 252,0-7 1,3-9-216,-3-7 1,-1-2-27,6-8 0,-6-1-213,1-5 1,-3 5-42,-2 1 1,-2-1 204,-3-5 0,1 0 293,-6 0 1,-1 5 155,-5 0 0,0 3 232,0-3 0,0 9-269,0 7 2133,0 8-1355,0-4 1,0 14-334,0 4 0,5 10 191,1 6 0,6 3-233,-1 2 0,3 5-167,2 1 0,0-1-259,0-5 0,0 5-577,0 1 376,0-1 0,5-10 0,1-2-1093,-3-2 1,6-2 326,2-5 0,-2-7 992,1-4 0,22-39 0,11-10 0</inkml:trace>
  <inkml:trace contextRef="#ctx0" brushRef="#br0">22407 7092 8809,'7'16'2126,"4"0"0,3 2-1294,2 3 0,7 9-242,4 7-457,3 8 1,7-6 0,1 6-602,-3-3 288,-1 1 1,-4-4 0,-3-5-327,-6-6 1,-3-8 472,-2 1-2732,0-3 2765,0-9 0,-7-30 0,-2-15 0</inkml:trace>
  <inkml:trace contextRef="#ctx0" brushRef="#br0">22871 7076 7653,'-16'-7'0,"-2"5"2194,-3-4 0,2 5-1074,-8 1 0,6 1 6,-6 5 1,7-3-167,-1 8-576,-4 7 1,5 1 0,-4 8 326,0 2-744,3 1 0,3 4 1,-3 3-1,-4 4 0,-2 2-150,1-1 1,4-1-802,-4 2 1,1-4-221,-2-7 1,-1-7-1815,6-4 3018,8-3 0,0-45 0,5-10 0</inkml:trace>
  <inkml:trace contextRef="#ctx0" brushRef="#br0">23079 7188 7641,'-16'32'0,"-3"0"904,3 0 0,3-2 2615,13-3-2935,0 3 1,0-12-1,2 3 2371,3-3-2957,4-2 0,7-7 0,0-2-679,0 0-191,-7-5 1,7 5-1,-2-7-1992,6 0 2864,-6 0 0,-7-71 0,-7-18 0</inkml:trace>
  <inkml:trace contextRef="#ctx0" brushRef="#br0">22951 6547 7641,'-23'8'0,"-7"0"0,-7 8 0,6 0 853,10 0-674,10 0 1,4 0-180,7 0 0,14-21 0,4-6 0</inkml:trace>
  <inkml:trace contextRef="#ctx0" brushRef="#br0">23479 7092 7619,'-10'-2'2403,"-1"-3"-1597,8 3 0,-6-5-396,3 7 1,5 1 0,-5 5-1,4 5-26,2 3 0,0 4-120,0 3 1,0 4 0,0 7 0,0 0 93,0 0 1,0-6-327,0 1 1,0-2 16,0 2 1,0-9 0,2-10-281,4 0 1,1-5-319,3-8 0,5-11 189,-5-11 0,4-5 0,2-4 0,0-3 40,0-2 1,0 6 176,0-2 1,-1-3 279,-5 3 0,5 1 1,-7 10-1,3 4 1040,0 5-805,-1 8 0,6 2-117,0 7 1,-5 9-1,0 7 1,-1 8 217,-1 7 1,6 1-315,-5 0 1,-1 2-98,2 3 0,-8-9 3,3 4 20,3-3 1,-8 1 0,5-3 11,-4-6-185,-2-10-872,7 3 802,-6-19 1,8 1 0,-5-17-298,1-6 0,6-10-400,-6-6 0,6-3 315,-6-2 0,6 0-47,-6 0 403,1 0 0,-1 7 1,0 3 323,-1 5 0,3 8 142,-2 3 0,2 12 311,-1 4 0,-3 8-251,8 9 0,-6 8 525,6 19-415,0-4 1,5 12 0,0-4 234,0 5 0,-6-5-462,1 1 1,0-7-27,5 1 0,0-5-530,0-5 1,-6 1 185,1-6-1939,0-1 0,5-12 2084,0-4 0,7-32 0,2-8 0</inkml:trace>
  <inkml:trace contextRef="#ctx0" brushRef="#br0">24376 6948 7639,'-11'0'2166,"0"0"-928,1 0-609,-6 0 1,7 1-25,3 5-360,5 3 1,2 8-1,5 5 338,4 4-502,5 5 0,1-5 0,0 1 1,0 2 0,5-1 1,0 0-1,-1-3-4,-2-2 1,-2-7 84,0-5 0,0-7-296,0 1 0,0-3 0,0-4 0,0-5-481,0-9 0,0-7 252,0-9 1,0-6-208,0 1 383,0-7 1,-6 4-1,-1-2 106,-2 4 0,4 5 0,-6 2 0,-1 5 728,-2 4 1407,-2 5-1489,0 8 1,0 9 161,0 10 0,0 6-260,0 6 1,5 3-74,0 7 0,1 5-211,-6 0 0,5 2-208,0-1-173,1-4 0,-1 5 0,0-9-492,-1-3-149,5 3 0,-2-7 0,5 4-2095,-1-6 2933,0-10 0,19-47 0,4-17 0</inkml:trace>
  <inkml:trace contextRef="#ctx0" brushRef="#br0">25160 6900 7639,'-16'16'4233,"2"1"-3281,3 5 0,-1 3-1678,6 7 0,-4 0 1062,4 0 0,1-6 1455,5 1 0,0-2-1277,0 2 0,5 1-347,1-7 131,6 1-441,-10-6 0,10-6 258,-6 1-302,-1-7 1,0 1 0,1-10-1,-3-6-259,-1-3 1,-2-9 87,0-4 1,5-3 135,1-2 0,4 0-120,-4 0 0,6-2 134,-1-3 0,3 3 270,2-4 0,-5 6-114,-1 6 1,1-5 113,5 5 0,-2 3 106,-3 1 1,3 10 327,-3 1 1,-2 9 579,1 2 0,-1 9-457,2 13 1,1 3 25,-6 7 0,4 5-236,-4 0 0,1 1-58,-2-6 0,-1 0-307,6 0 1,-6-7-194,1-4 0,2-3-242,-1-2-594,6-7 117,-3-2 0,5-16 332,-3-7 0,-2-2-121,-4-9 0,-3 1 172,3-6 1,-1 0-1,1 0 0,-1 0 196,6 0 1,1-4-10,5 4 1,0-2 697,0 13 1,2 0-331,3 5 1,-3 7 1030,3 3 1,-1 8-498,1 9 0,-3 1 347,3 15 1,-1 5-366,1 5 0,-3 6-174,3-6 0,-3 2-359,-2-1 0,0-6-278,0 0 1,-2 0-1295,-3-5 1,2-4 250,-8-2 1268,7-3 0,-17-38 0,3-8 0</inkml:trace>
  <inkml:trace contextRef="#ctx0" brushRef="#br0">26664 5875 7644,'-16'0'1557,"0"0"0,6-2-803,-1-3 1,8 5 73,-3 0 1,6 14-108,6 13-500,2 10 1,14 6 0,1 10 0,0 8 0,2 6 505,0 8 0,-6 3-500,3 2 0,-6 0-1299,-6 0 780,5 0 0,-12-8 0,6-8 0,-2-11 1,-2-9-907,3-6-606,0-4 1,8-17 1803,0-6 0,8-50 0,0-14 0</inkml:trace>
  <inkml:trace contextRef="#ctx0" brushRef="#br0">26760 6627 7650,'-16'-7'0,"6"6"819,-1-5 1169,8-3-1288,-5 0 0,17-7-67,7 0-514,7 0 0,9 0 0,0 0 71,0 0-188,0 8 0,8-5 1,1 6-167,-1-2 77,0 6 0,-8-5 0,-2 8 53,-4 0 148,5 0 1,-15 8-1,0 2 117,-9 4 1,-5 4-101,-2 4 0,-2 2-139,-4 8 1,1-5 51,-11 0 1,4-1 22,-10 7 1,-1-1-9,2 0 0,-6-2-142,6-4 0,0 3-47,5-8 1,0 6-554,0-6-1781,0 8 1780,7-11 0,9 3 684,10-10 0,61-61 0,-27 14 0,0 1 0</inkml:trace>
  <inkml:trace contextRef="#ctx0" brushRef="#br0">27657 6467 7650,'-23'2'0,"-4"4"0,2 2 248,-2 8 1,2 8 292,-1 2 0,1 4-82,4 2 1,8 2 436,-3 4 1,9 3-430,-4 7 1,8-2 59,-3-4-541,12-2 0,4-10 0,10-3 1,3-8-1,2-6-471,3-8 0,1-3 245,-2-2 1,6-9-128,-6-7 268,7 0 0,-11-13 0,5 6 1,-3-4-1,0-5-26,0-3 1,-5-2 312,1 5 0,-9 0 502,-1 0 1,-7-6-306,1 1 1,-3 1-143,-2 10-321,-7-5 0,-2 12 1,-9-6-1886,-3 2 1516,3 8 0,-11 8 1,8 7-683,2 0 715,1 0 414,2 7 0,7 45 0,2 17 0</inkml:trace>
  <inkml:trace contextRef="#ctx0" brushRef="#br0">28009 6419 7650,'-11'11'1987,"0"0"0,8-6-1502,-2 6 0,3 5-235,2 5 0,0 6 370,0-6 0,0 8 16,0-3-460,7 4 1,7 2 0,8-1-55,-3-5 1,4-2 0,-1-8-1,-1-2-160,2-4 1,-5-2-54,3-8 1,2 0-63,-1 0 1,1-9 0,-4-7 0,3-9-444,-3-5 0,-1-4 29,-2-4 0,0 5 173,0-5 0,-5-1 0,-1 2 0,1 3-204,-2 5 0,3 1 377,-6 7 638,-1 6-94,-5 8 0,0 16 446,0 7 0,0 2 18,0 9 1,0-1-312,0 6 1,0 6-305,0-1 1,0 0-228,0-5 0,0 0-344,0 1 0,0-3 144,0-4 0,0 3-395,0-8 0,0 1-960,0-6 1610,0 0 0,0 0 0</inkml:trace>
  <inkml:trace contextRef="#ctx0" brushRef="#br0">28697 6515 7644,'-7'16'0,"3"0"1007,-6 0 1,6 0-356,-1 0 1,3 0-1,2 0-206,0 0 1,0 0-583,0 1 0,2-7-78,3 1-347,-3-8 461,12 12-13,-12-14 0,10 5 1,-6-12-1,-1-4-239,2-4 1,-5-8 199,3 1 0,-1-8 114,1 3 1,-1 1 0,6-2 0,1-1 296,-2-3 0,5 1 16,-3 3 1,3-1 80,2 7 1,2-1-1,1 6 1,3 2 538,-3 3 1,-1-1-466,-2 7 1,-2 1-269,-3 9 1,3 11-90,-3 11 1,1 3-158,-1 2 0,1 0-161,-6 0 0,-1 6-460,-5-1 0,5 0 38,1-5 0,-1 0-484,-5 1 1,0-3-224,0-4 1374,7-2 0,-5-30 0,5-4 0</inkml:trace>
  <inkml:trace contextRef="#ctx0" brushRef="#br0">29481 6195 7641,'-23'2'0,"-3"3"0,-3-1 699,2 7 1,2-6-517,4 6 0,3-1 813,-3 6 1,3 0-542,2 0 1,2 0 103,3 0 0,-1 6-215,7-1 1,-1 7-149,6-1 1,0-2-140,0 2 1,6-2-276,-1 1 99,7 5 1,-8-7 0,7 7 0,-1-5 0,1-4-647,0-4 1,-1-2 363,6 0 0,2-8-248,3-2 0,-3-6 79,3-6 0,4-4-44,2-12 1,-2-3 212,2-7 1,-1 0 42,6 0 1,-1-7 357,-5-3 0,-1-5 0,-4-1 0,-14 2 0,-3-5 0,3-5 0,0 1 0</inkml:trace>
  <inkml:trace contextRef="#ctx0" brushRef="#br0">29625 5619 7641,'-10'-5'3007,"-1"-1"-3325,0 1 1,-3 19-52,3 8 0,-1 15 170,7 11 1,-1 7-1,6 9 0,0 7 2845,0 4 0,0 3-1037,0 2 1,6 4-793,-1-4 0,6-4-244,-6-12-1048,7-7 0,-8-7 0,5-11-128,-2-5 1,4 0 482,-6-13 0,6 1-2026,-6-6 0,2-8 2146,-2-2 0,-3-40 0,5-11 0</inkml:trace>
  <inkml:trace contextRef="#ctx0" brushRef="#br0">30186 6147 7630,'-11'0'3786,"0"0"0,1-2-2593,-6-3 1,5 3-1,0-5 1417,-1 0-3049,-3 5 277,-1-5 0,0 7 0,0 0 0,2 2-26,4 3 0,-5 4 161,5 7 1,1 0 0,0 0 0,2 2-354,3 3 0,-3-1 153,2 7 1,-1-6 139,6 6 0,2-8 0,4 4 0,4-1-468,4-1 0,4 0 43,4-5 0,2 0 277,8 0 1,-1-5 0,-3 0 0,-1 1 66,1 2 1,-5 2 89,-1 0 1,-6 0 1270,-6 0-680,5 0 1,-14 2 0,3 2 0,-8 3-1,-8 0 993,-8 0 1,1 6-796,-8-3 1,1 3-661,-6-3 1,-1 3-568,1-8 0,0 1-303,0-6 1,2-7 569,4-4 0,-3-3 249,8-2 0,5-38 0,3-17 0,1-3 0,-1 1 0</inkml:trace>
  <inkml:trace contextRef="#ctx0" brushRef="#br0">30666 5443 7625,'-16'-7'0,"0"3"2791,0-6 0,5 4-603,0-4-2558,8 6 1,-4-5-1188,7 4 2659,7 3 1,3-11 0,12 6 0,6 0-1,6-2-512,3 0 0,10-1-601,1-6 0,0 2 18,5 3 1,2-3 0,0 5 0,0-2-151,0 0 0,-3 8-73,-9-2 0,-6 10 16,-10 6 304,-4 10 1,-14 11 0,-4 12-1,-5 6 1,-7 7 1330,-9 5 0,-7-1-720,-9 8 1,0-3-326,0-2-44,7 0 1,-5-5 0,5-2-16,0-2-609,2-9 0,12-7 0,2-9 0,2-3 0,2-6-1945,-2-3-300,5-2-1973,-5 0 4496,7 0 0,-29 15 0,-6 2 0</inkml:trace>
  <inkml:trace contextRef="#ctx0" brushRef="#br0">31034 6964 7603,'-7'25'0,"3"3"2361,-7-7 0,8 1 7180,-2-6-7328,-4-7-2373,7 5-287,-5-12 1,9 5-568,3-7-678,-3 0 0,12 0 0,-3 0 1692,3 0 0,16-14 0,4-4 0</inkml:trace>
  <inkml:trace contextRef="#ctx0" brushRef="#br0">23159 8292 7783,'-16'-16'186,"0"2"0,2 2 1,2 3-1,3 0 1,0 2 732,0 0 0,4-4 698,-6 6-1273,7-1 1,4 13-25,11 4 0,10 12 0,6 9-136,3 7 1,4 18 0,3 7 0,4 11 0,-19-33 0,-1 1 72,1 5 1,-1 0-1,0 4 1,0 1-244,4 6 0,-2 0-26,-2-2 1,-1 0-1,0 2 1,-1 1 0,-2-5-1,-2 0 1,1-1 0,-1-1-1,-2-4 1,0 0 0,9 36-1,-5-17-1015,-1-17 0,0-15 361,0-10 0,0-8-1519,0-2-188,-7-7 2373,-2-9 0,-35-28 0,-8-8 0</inkml:trace>
  <inkml:trace contextRef="#ctx0" brushRef="#br0">23319 9605 7783,'0'32'216,"0"0"1,2-5 177,3-1 0,6 1-34,10 5 0,4-2 555,7-3 1,8-4-245,2-7 1,4-7-401,2-4 0,6-3 1,-1-4-1,-1-5 74,-2-9 0,-8-1-13,1-10 1,-2-5-13,1-6-93,-10 1 1,-3-4 0,-8-5 250,-1-6-375,-2-8 0,-2 8 1,-2-6-163,-3-3 62,-4 6 1,-7-7-1,0 5-794,0 0 506,-8 9 0,5 16 285,-8 11 0,8 45 0,-4 14 0</inkml:trace>
  <inkml:trace contextRef="#ctx0" brushRef="#br0">22375 10742 7785,'-16'-7'6,"0"5"1,0-5-107,0 0 976,7 5 1,2-4 0,7 12 218,0 4 0,7 6-903,4 6 1,-2 3-31,1 7 0,1 0 0,5 0 0,0 5-204,0 0 36,0 1 1,5-6 0,1 0 0,-3-2 0,-1-3-363,-2-6 1,5-3 15,1-2 1,-1-7 73,-5-4 170,0-10 1,0-6 0,0-12 0,-2-9 0,-1-9-267,-3-5 1,-4-2 309,4 0 0,-6-6 0,1 1 0,-3 3 66,-2 6 0,0-1 30,0 8 0,-2-4 221,-3 9 1,1 4 339,-6 12-51,6 7-394,-3 2 1,7 21 0,0 7 415,0 8-357,0 3 1,5 7 0,3 3 488,0 5-595,3-6 0,5 3 0,0-7 236,0-1-671,0-2 1,0-9-1,0-4-238,0-3 0,6-4-535,-1-3 1,6-4 339,-6-7 767,7-7 0,11-66 0,-14 25 0,0 0 0</inkml:trace>
  <inkml:trace contextRef="#ctx0" brushRef="#br0">23303 10598 7785,'-16'0'552,"0"0"68,0 0 0,6 0-85,-1 0 1,0 0 453,-5 0 0,0 0-377,0 0 0,0 0-211,0 0 0,0 1-414,0 5 0,0-3 49,0 8 0,0-6 140,0 6 80,0 0-289,0 5-208,0 0 0,9-2-294,7-3 0,4 3 217,12-4 1,-2-1-48,13 2 1,-1 0 90,6 5 0,6 0 27,-1 0 0,6 0 219,-6 0 1,0 0-7,-5 0 1,0 0 89,0 0 0,-7 0 153,-3 0 0,-6 0 358,-6 0 0,-3 5-78,-7 0 1,0 1 339,0-6 0,-12 0-352,-4 0 1,-5-2-207,-1-3 1,3 1-878,-8-6 1,2 1-246,-2-2 1,-1-3-732,7 3 1,-1-8 655,6-3 926,0-6 0,29-40 0,6-17 0</inkml:trace>
  <inkml:trace contextRef="#ctx0" brushRef="#br0">23607 10806 7785,'-8'16'403,"-7"0"1,14 0 580,-5 0 1,6-7-536,6-4 0,2 2-25,8-2 0,2 1-218,4-6 0,-3-7-142,8-4 0,-6-3-301,6-2 217,-8-7 0,10 5 1,-8-5-1,-3 1 1,-4-1 112,-3-2 0,-2 0 114,1-1 1,-2 1-89,-8 3 0,-2 5 0,-4-5 0,-4 5 103,-4 1 0,-8 1-293,1 5 0,-6 3 223,6 7-78,-8 0 1,6 14-1,-3 7 688,4 8-477,4 10 1,8 3 0,1 10 714,2 1-771,1 8 1,8-11 0,4 3 185,4-3-631,12-2 1,2-7 0,10-6-563,4-6 126,3-13 0,14-9 1,2-7-1750,-1 0 2401,7 0 0,15-29 0,-33 12 0,1-1 0</inkml:trace>
  <inkml:trace contextRef="#ctx0" brushRef="#br0">24904 10069 7736,'-7'-16'292,"0"-7"0,-6-2 925,3 0-907,6 9 0,-3 11 0,7 12 0,0 9 1,0 11 201,0 8 0,5 12 1,2 8-1,2 2 100,4 3 1,-4 2-186,1 2 1,-1 6-245,2-1 1,3 1-164,-3-6 1,-2-2 0,1-2 0,3-3-429,1-2 0,-3-8 31,-1-10 0,-4-10-745,4-6 0,1-10 1122,5-6 0,-14-46 0,-4-12 0</inkml:trace>
  <inkml:trace contextRef="#ctx0" brushRef="#br0">24632 10646 7747,'-16'1'489,"0"5"610,7-5-727,2 7 64,21-8 1,-2-8-1,17-2 1,3-4-1,5-2 312,4 0 1,2-6-1064,5 1 0,0-2 195,0 1-411,0 5 0,7-12 0,2 8 531,0 1 0,12 10 0,-3 2 0</inkml:trace>
  <inkml:trace contextRef="#ctx0" brushRef="#br0">25544 10662 7764,'-18'12'0,"-3"4"0,3 5 712,-3 1 0,8-3-306,3 8 0,6-2 0,-1 3 0,5-3 82,5-2 0,4-1-402,7-6 0,2 0 232,3 0-364,-3-7 0,12-2 0,-5-7 0,2 0 0,-1 0 118,3 0 1,-6-7 178,-2-4-133,4-3 1,-7-4-1,2-2 1,-6-3 0,-5-2 278,-2-3 0,3-2 1,-4-2-1,-3 0 14,-1 0 0,-4 0-297,-3 0 1,-4 0-29,-7 0-123,-7 0 1,3 1 0,-6 5 0,-3 4 0,-1 6-891,-2 6 1,2 2-106,3 8 0,-1 4 269,6 7 763,1-1 0,12 78 0,6-40 0,-1 0 0</inkml:trace>
  <inkml:trace contextRef="#ctx0" brushRef="#br0">26936 10486 7701,'-5'-11'232,"0"0"269,1-1-387,-5-3 0,8-1 0,-7 0 1,3 0-1,0 0 0,1 0 552,2 0 1,-3 6-318,0-1-219,-1 0 0,-1 1 0,-2-1 82,1-1 0,-7 5 0,5-1 0,-5 3 123,-1 0 0,-5-1-167,0 6 0,-6 0 113,6 0-297,-8 0 0,6 9 1,-5 6-1,3 4 1,2 2-120,3 3 1,4-1-40,5 3 0,4 5 95,7-5 1,0-1-1,0 2 1,2 0-47,3-3 1,6 0 15,10-8 1,-1 0-53,7 0 1,-2-8-110,1-2 0,3-4 165,-8-2 1,6 0 26,-6 0 1,6-8 28,-6-2 0,0-4 99,-5-2 0,-5-2 19,0-4 0,-8 3-55,3-8 0,-5 8 43,-1-3 1,0-1-97,0 2 1,0-2-90,0 1 0,-5 5 6,0-5 1,-6 4-160,6 2 0,-6 0 83,6 0 1,-2 7-47,1 4 416,5 3-155,-7 2 0,8 9 502,0 7 1,2 7-32,4 9 1,2 8 162,8 2 1,0 6-263,0 6 0,2-3 24,4 8 0,-5 3-106,5 2 1,1 2-98,-2-13 0,-1 6 129,-10-6 0,3-1-88,-8-9 1,1 1 193,-6-6 1,-2-1-47,-4-5 1,-2 0-46,-8 0 0,-6-7-183,1-4 0,-8-3-72,3-2 1,-3-2-258,3-3 0,-3-6-496,8-10 1,-6-6-1654,6-10 1,-6-6 2306,6-10 0,3-18 0,0-9 0,1-9 0,0 0 0</inkml:trace>
  <inkml:trace contextRef="#ctx0" brushRef="#br0">27369 10069 7724,'-18'-7'93,"-2"-2"1,-1 0 0,1 4 696,3 3 0,2 4 0,5 5 0,3 7 252,-1 6 0,7 8-730,-5-1 1,5 3-1,1 4 1,1 2 165,5 1 0,3 6-271,7-6 1,0 0-271,0-5 71,7 0 0,-5-5 0,5-2 0,-2-2 0,0-5-73,-1-6 1,-2 1-375,-2-8 1,0 1 123,0-6 0,-2-4 1,-2-5-1,-3-9-109,-2-5 0,4-3 305,-6-7 1,1-6 55,-6-3 0,5-5 0,0-1 1,-1 0-90,-2 0 0,-2 0 237,0 0 0,0 7 15,0 4 57,0 3 83,0 9-65,7 9 1,-5 11-1,5 12 434,0 9-179,-5 7 0,12 11 0,-5 2 322,0 1-416,5 7 0,-5-4 0,7 4 93,0-1-338,0-8 0,0 6 0,0-5-989,0 1 1,5-1 488,0-10 0,6-2-1494,-6-8 0,8-2 107,-2-4 1796,-4-2 0,21-58 0,-1-13 0</inkml:trace>
  <inkml:trace contextRef="#ctx0" brushRef="#br0">28281 10037 7724,'-30'-5'481,"3"0"0,-1-3 692,6 3 0,1 3-854,5-3 1,-5 3 94,-1 2 164,1 0 0,5 2-202,0 3 1,5 4-148,1 7 0,4 2-88,-5 3 0,8 4 0,-2 7 0,3 0 160,2 0 1,0 6-298,0-1 1,2-1-1,3-8 1,6-3-374,3-2 0,2-2-57,0-5 1,2-7 49,3-3-300,-3-5 0,10-9 0,-6-7-376,-3-4 543,-1-10 0,3 4 0,1-7-363,-3 0 831,-8 0 0,3 6 0,-5-1 296,0-1-241,-2-3 0,-2 5 1,1 1 453,-3 2 600,-1 8 291,-2 1 1,-5 14-679,-1 0 1,1 9-43,5 12 0,0 1-250,0 10 0,2-4 147,3 10-502,-3-5 0,10-1 1,-5 0 5,2 0 1,0-1-1041,2-5 1,3-1-30,-3-3-888,3-5 1917,2 6 0,7-63 0,2-16 0</inkml:trace>
  <inkml:trace contextRef="#ctx0" brushRef="#br0">28713 10053 7724,'-23'9'1271,"10"5"158,-3-3 1,6 9-926,-1 1 1,4 6-23,7-6 1,-5 6-9,-1-6 0,1 2 186,5-1 0,5-5-403,1 5-171,-1-12 1,0-1-1,2-5-82,2 1-48,-5 0 1,5-5 0,-6-1 0,3-5 0,-3-4-108,-1-5 1,0-6-239,3 0 1,-3-8 116,3 3 189,-3 2 0,0-6 1,1 5 243,3 0-94,-1-5 0,0 11 1,3-6-171,0 2 108,3 1 0,5 1 0,0 1-1147,0 6 0,2-2 76,3 5 1066,-3 4 0,55 29 0,5 13 0</inkml:trace>
  <inkml:trace contextRef="#ctx0" brushRef="#br0">29385 9989 7724,'-23'-9'0,"5"-5"1095,-3 3 0,3-1-740,2 1 1,0-1 643,0 7 0,0-1-327,0 6 0,0 0-70,0 0 0,0 2-227,0 3 0,6 4-59,-1 7 1,2 6-84,-2-1 1,4 7-1,7-1 1,0-2-307,0 2 1,0-8 111,0 3 1,6-5-246,-1-1 0,7-1-184,-1-5 1,3-3-360,2-7 0,2-1-376,3-5 0,-3-3 27,3-7 803,-3-7 0,-2 4 0,0-6-81,0 2 0,0-4 548,0 6 0,-5-1-190,0 6 1,-8 0 781,2 0 1,3 6-177,-3-1 114,0 7 1,-5-1-176,0 10 1,0 6-66,0 10 1,0 4-176,0 7 0,0 0-136,0 0 1,0 0-280,0 0 120,0 0 0,0-5 1,0-2 101,0-2 0,0-2-921,0-5 827,7-7 0,9-59 0,9-21 0</inkml:trace>
  <inkml:trace contextRef="#ctx0" brushRef="#br0">29673 9829 7714,'-9'2'1055,"4"3"1,-2-1-231,2 7 1,-1-4 173,6 9 0,0-2-393,0 13 0,0-1 103,0 6 1,6 0-266,-1 0 0,2-1-63,-2-5 1,-1 4-331,7-3 0,-8-9 1,4-2-357,0-2-85,2-7 1,2-1-1,-2-14 1,0-6-819,0-5 1,-4-10 67,6 3 0,-8-5 543,3-1 0,1-5-387,-2 0 823,8-1 1,-10 6 0,6 0-202,-2 0 808,6 7 1,-10 0 577,8 4-748,-1 10 0,1-3 0,-2 16 893,-2 3-303,6 11 1,-10 9-1,6 7-112,-2 0 0,6 7-345,-3 4 1,-1 3-279,2 2 1,-2-7-214,1-3 0,3-6-1000,-8-6 0,8 3-2,-3-8-3169,-3 0 4253,8-12 0,-14-80 0,3 22 0,-1 0 0</inkml:trace>
  <inkml:trace contextRef="#ctx0" brushRef="#br0">30218 9285 7714,'-16'0'0,"7"7"1154,3 4 0,-1 10-772,2 6 1,0 12-426,5 9 0,1 7-131,5 9 1,1 0 2903,3 0 1,10-5-1343,-4-1 1,4-2-1287,-4-3 1,0-1-76,0-15-382,0 0 0,-2-6 1,-2-5-1225,-1-4 1579,-8-12 0,5-24 0,-8-13 0</inkml:trace>
  <inkml:trace contextRef="#ctx0" brushRef="#br0">30009 9765 7697,'-16'0'2315,"0"0"3072,0 0-4945,8 0 0,4 0-1057,15 0 1,1-5 291,15-1 1024,-1-6 1,14 3 0,0-7-625,1 0 0,4 0 1,-6 0-1,0 0-1281,0 0 1,4 0 1203,-6 0 0,22-21 0,0-6 0</inkml:trace>
  <inkml:trace contextRef="#ctx0" brushRef="#br0">30682 9669 7697,'-16'16'2596,"7"-5"-2012,3-1 0,5-4-866,1 4 0,1-4 0,5 3 2388,4-2 1,10-2-1556,1-5 1,8-7-397,-3-4 1,5-3 0,1-2-1,0 0-48,0 0 0,-6-5-273,1-1 1,-7-4 57,1 4 1,-3-4 0,-4 4 0,-3 3-173,-6 1 1,-5-3 103,-5-1 0,-4 3-43,-7 8 0,-7-1 0,-4 6 0,-1 3-7,1 1 1,-3 9 134,3 4 1,4 10 1172,1 6-619,-2 3 0,11 9 1,-1 2 1919,5 0-1899,4 5 0,5-5 0,0 7 1380,0 0-1540,7-7 1,3-4-1,10-8 462,1-2-827,8-8 1,-6-1 0,5-9-36,-1-2 1,2-2-1450,8-5 1,-3 0 380,3 0 1144,-3-7 0,12-44 0,4-19 0</inkml:trace>
  <inkml:trace contextRef="#ctx0" brushRef="#br0">31386 9525 7674,'-9'2'95,"2"1"571,0 3-65,5-1 1,-5-3-1,9 1 1,3 3 629,6-3 0,3-1-308,2-2-516,0 0-213,7 0 0,-9 0 0,6 0 1,-1-2-1,-1-1-25,0-3 0,-7-1-248,-1 2 0,5 1 27,1-6 0,3 4 0,-8-4 0,3-3-230,2-1 1,-2-2 135,-3 0 0,-2 0 174,-4 0 1,-3-5-1,3-3 1,-3 0-59,-2-5 1,0 4-142,0-1 1,-7 1-165,-4-2 1,-3 4 129,-2 7 1,-2 2 414,-3 3-110,3 4 0,-10 7 0,4 2 410,0 3-400,4 11 1,-5 9-1,6 9 236,-3 3 0,3 4 108,8 7 0,-1-2 274,6-3 0,1 3-76,5-3 0,7 1-269,4-1 1,10-4 62,6-7-312,3-7 1,4-2 0,1-9-313,3-3 1,4-4-355,-4-7 0,6 0-678,-1 0 0,3-2 621,2-3 1,-7-4 588,-4-7 0,-3-35 0,-2-10 0</inkml:trace>
  <inkml:trace contextRef="#ctx0" brushRef="#br0">23383 12102 7713,'-10'0'90,"1"-1"1,0-3-1,0-1 679,-3 1 0,-1 1 1,1-1-1,1-1 867,-1 1-1325,-3 2 1,-1 2-1,0 2 1,0 2 130,0 1 1,0 6-234,0-6 0,0 7 101,0-1 0,0 3-69,0 2 0,0 0 70,0 0-236,0 0 1,2 6 0,2-1-1,3-1 1,2-3-322,3-1 0,4-5 149,5 0 0,6-8-380,10 3 364,4 3 0,9-8 0,2 3-297,1-8 293,7 3 0,-8-8 1,5 5-1,-2-1 1,-3 1-31,-3 2 1,-2 2 124,-5 0 1,-3 0 135,-7 0 0,-7 2 254,-3 4 0,-5 2 775,-1 8-818,0 8 0,-12-5 1,-6 8 570,-5 1-657,-4 3 0,-6 1 0,-3 1-14,-1 5 1,-1-4-358,6 3 1,2-9-464,3-1 0,1-7-2770,10 1 1852,-4-10-512,26-4 2025,10-29 0,20-3 0,11-5 0,8-12 0,0 1 0</inkml:trace>
  <inkml:trace contextRef="#ctx0" brushRef="#br0">23912 12022 7729,'-32'9'0,"0"7"0,3 6 480,8 4 1,-1 10-402,12-4 0,1 11 817,-2-1 0,8 4 0,-1 1 0,8-3 88,6-1 1,4-8-703,3 3 1,6-6-219,3-6 1,-1-4 0,2-12 0,1-4-68,3-4 1,1-2 39,0 0 1,-6-8 43,1-2 0,-8-10 0,3-3 1,-4-2-22,-2-3 1,-6-2 234,1-2 0,-7 0-98,1-1-118,-3 1 1,-9 2-1,-4 2 1,-5 3 0,-4 2-684,-1 3 0,-6-3-1183,6 2 0,-8 5 812,3 5 1,1 7-533,-2-1 1507,8 3 0,-4 38 0,7 8 0</inkml:trace>
  <inkml:trace contextRef="#ctx0" brushRef="#br0">24488 12134 7729,'-25'23'0,"3"-3"426,12 7 0,3-6 1175,7 6-768,0-8 0,0 12 0,0-5 1807,0 4-2407,0-5 0,5 4 0,2-6 173,2 2-468,-5 2 1,8-3-1,-5-4 256,2-8-343,-5 3 303,3-14-103,-7 7 1,5-16 0,0-2-714,-1-4 474,-2-10 0,3-6 1,2-9-1141,2-2 969,-5 6 0,8-12 1,-5 6-155,2 1 1,-4-3 260,6 11 1,-6-4 277,6 10 1,-2 2 352,2 3 0,3 5 1,-3 7 883,3 9 0,2 9-707,0 12 1,0 4-225,0 7 0,-6 2-129,1 4 1,-2-3-109,2 8 1,1-8 115,-7 3 1,6-5-52,-6 0 0,1-3 533,-6-4-259,0-2-765,0-16 0,0-2 253,0-12 0,2-10-862,3-10 0,-2-10 148,8-1 0,-6-11-321,6 5 0,-7-7 706,1 8 0,4-5 219,2-1 1,-2 7 127,1 4 0,-1 5 184,2 5 0,3 11 1057,-3 11 1,3 5-536,2 5 1,0 6 744,0 10 1,0 6-664,0 10 0,2-1-302,3 7 0,-3-2-203,3 1 0,-8-3-218,-3-7 0,1 4-647,5-4 1,-2 2 289,-3-13-1617,3 1 867,-5-6 1102,7-8 0,-14-43 0,-4-19 0</inkml:trace>
  <inkml:trace contextRef="#ctx0" brushRef="#br0">25336 12214 7722,'-9'8'2437,"2"0"-2095,7 1 1,7-2 2,4-7 0,8 0 0,3-1 0,-1-5 338,2-4 0,-3-5-358,6-1 0,-6 0-153,1 0 0,-3-5 0,-2 0 0,-5-1-65,-1 6 0,-1 0 0,2 0-183,-6 0 1,-5 0 61,-5 0 1,-4 7-226,-7 4 283,0 3 0,-5 2 0,-1 0 0,1 2 0,0 3 916,-1 6 1,1 5-37,5 5 1,7 4-264,4 7-484,3 7 0,2-5 1,0 4-1,4-3 1,4 1-2,8 1 1,16-1-391,0-10 0,6-2-473,-1-8 1,-1-8-2859,6-2 3545,1-4 0,6-17 0,7-6 0,4-1 0,-1-1 0</inkml:trace>
  <inkml:trace contextRef="#ctx0" brushRef="#br0">26888 11830 7680,'0'-10'1228,"0"-1"-793,0 0 0,-1-3 939,-5 3-666,5-3 0,-7 11 0,7-8 1325,-5-2-1423,5 6-363,-14-7 1,12 12-1,-8-3 1,-1 3 103,-3 2 1,-1 7-186,0 4 0,0 5-121,0 5 9,0 4 1,0 2 0,0 0 0,0 1 0,0 2 143,0 2 1,2-2-208,4-3 1,-3 2-235,8-8 0,1-1 0,10-8 0,4-3-523,4-2 0,10-2 379,2-5 0,10-1 50,1-5 0,0 3 0,-3-6 1,2 0 83,1 0 0,-1 4 327,-10-6 1,-1 7 310,-3-1-241,-5 3 1,-1 4 167,-10 3 1,-4-1 239,-2 7 0,-2 1-189,-4 9 0,-4-3-96,-12 4 1,3 2-138,-8 3 1,2-2-222,-1 2 0,-5-1-361,5 6 0,1-5 235,-2 0 0,2-2-797,-1 1 0,4-8-140,12-7-657,2-8 973,8 5 838,8-8 0,26-34 0,12-18 0,6-1 0,0-1 0</inkml:trace>
  <inkml:trace contextRef="#ctx0" brushRef="#br0">27433 11846 7703,'-23'0'848,"-4"0"0,4 2-467,1 3 1,5-1 529,1 7 0,0-3-365,0 3 1,5 9-177,0-4 1,8 5-106,-3 0 1,5 4 120,1 7 0,7 0-288,3 0 39,5 0 0,2 0 0,5-1-198,4-5 0,3-4 0,-1-12 0,-1-3-236,1 1 1,3-7 130,1 5 0,-2-10-7,-3-1 1,1-9 34,-7-2 1,6-2 80,-6-9 0,-5 6 156,-5-6 1,-7 2 264,1-2 1,-3-3 31,-2 4 0,-9 1 206,-7-2 1,-2 6-403,-9-6 0,1 2 32,-6-2 0,0 4-926,0 7 1,-2 0-136,-3 0 0,3 0-519,-4 0 1,12 7 585,4 4 1,5 3 761,1 2 0,21 29 0,6 6 0</inkml:trace>
  <inkml:trace contextRef="#ctx0" brushRef="#br0">27753 11350 7703,'-16'0'473,"0"0"1,0 0 508,0 0 0,7 7-340,4 4 1,3 8 617,2 3 1,3 8-180,8 2 0,1 2-534,15 8 1,-6 1 145,6 5-523,0 7 1,5-10-1,-2 3 1,-2-2 0,-3-2-79,-2-1 1,4 2-454,-6-8 0,1 2 417,-6-2-291,0-10 0,5 10 0,1-12 0,-3 0 0,-1-3 235,-2-5 0,0-22 0,0-6 0</inkml:trace>
  <inkml:trace contextRef="#ctx0" brushRef="#br0">28217 11782 7703,'-16'0'189,"0"0"1,0 0 484,0 0 100,7 7 0,2 2 2318,7 7-2737,0 7 1,7-5 0,5 3 0,6-3-1,5-2-40,2 0 0,-3-2-214,4-3 1,-1 2-314,2-8 215,-4 0 1,-2 1-1,1-1 1,-3-1-1,-1-3-202,-2-1 0,0-7-327,0-3 355,-7-12 0,3 3 0,-6-6 1,-1 0-1,0 0-476,1-4 1,-1-1 138,-5-2 450,0 7 0,0-3 1,0 6-87,0 3 896,0 8 49,0-3-619,0 19 1,0 2 0,2 17 574,3 0 0,-1 3-278,6 5 1,1 0-79,5 0 1,0 0-153,0 0 1,0-2-1018,0-3 1,0 2 486,0-8 1,0 0-1766,0-5 1,0-5 2045,0 0 0,-7-29 0,-2-2 0</inkml:trace>
  <inkml:trace contextRef="#ctx0" brushRef="#br0">28937 11126 7702,'-18'2'1186,"-3"3"0,9 11 1572,-4 11 1,10 5-1916,1 5 1,3 4-462,2 7 1,2 5-36,3 1 1,6-1-108,10-5 1,-1-2-1381,6-3 915,-6-4 1,8-9-1,-4-3 1,-1-4-1,0-1-1120,-4-1 0,-6 0-2585,-2-5 3930,-8-7 0,-17 5 0,-13-5 0</inkml:trace>
  <inkml:trace contextRef="#ctx0" brushRef="#br0">28665 11558 7687,'-16'0'1504,"7"0"0,7 2 70,8 3 0,8-3-792,2 3 1,5-3-257,6-2 1,3 0 102,-3 0-1333,10 0 0,-3-5 0,3-2-352,-3-2 0,3 0 0,1-4 1056,-3 3 0,35-37 0,-32 17 0,0 0 0</inkml:trace>
  <inkml:trace contextRef="#ctx0" brushRef="#br0">29353 11542 7687,'0'16'0,"0"7"851,0 4 0,0 3 1152,0 2 1,0-5-1781,0-1 1,6 1 0,-1 5 0,-2-2 346,-1-3 1,4-4-209,-1-7 1,2-5-1718,-2 0 1032,4-8 0,2 2 1,0-12-1,1-9 1,1-9-456,-3-5 778,4-2 0,-19-57 0,4 38 0,0-1 0</inkml:trace>
  <inkml:trace contextRef="#ctx0" brushRef="#br0">29305 11222 7687,'-26'-37'685,"-1"-1"0,6 8 2576,-6 9-2780,7 3 0,3 9-278,6 4 1,7 5-469,-1 5 0,3 6-339,2 10 1,0-7-1700,0 8 2303,0-8 0,29 16 0,6-5 0</inkml:trace>
  <inkml:trace contextRef="#ctx0" brushRef="#br0">29785 11318 7687,'-16'0'0,"0"0"1593,0 7 1,0 2-664,0 7 1,0 2-157,0 3 0,2-1-326,3 6 0,-1 1 119,7 5 0,-1 0-297,6 0 1,0 0 34,0 0-350,0-7 0,7-2 0,6-9-112,6-3 0,1 1 0,5-6 1,0-4-319,0-6 0,-6 0-292,3-6 0,-3-6 224,3-6 0,-5-4 44,5 4 0,-10-4 217,-1 4 1,-8-6 357,3 1 203,-5-3 1,-1 3-1,-1 1 175,-5-3 0,-4-1-178,-12-2 1,-3 2-636,-7 3 0,0-1-775,0 6 0,0 3 601,0 8 533,0-3 0,-7 33 0,-2 1 0</inkml:trace>
  <inkml:trace contextRef="#ctx0" brushRef="#br0">30025 11062 7687,'8'16'2080,"-5"0"-1213,8 0 1,-6 5 1041,6 1-1422,-8 6 0,10-3 0,-8 5 1807,-1-3-1948,-3 10 0,-1-10 0,0 10-130,0-3 0,0-4 1,0-1-1,0-4-73,0-2 0,0-2-532,0-5 44,0 0 1,0-9 0,0-7-605,0-9 1,0-12-85,0-6 0,8-5 354,2-5 0,-1 1 0,2-6 0,1-3-15,3-1 0,1 5 593,0 4 0,5 3 264,0 2 0,1 2-217,-6 3 1303,7 4-724,2 14-206,-1 2 1,5 7 0,-8 2 2310,-1 3-2155,5 4 1,-8 9 0,5 1 508,-4 2-982,-2 8 1,-2-9 0,-2 4-97,-1 0 0,-7-3-404,1-5 0,2 0 242,-2 0 256,1 0 0,-21 0 0,-2 0 0</inkml:trace>
  <inkml:trace contextRef="#ctx0" brushRef="#br0">31210 11190 9434,'-11'0'2766,"1"0"1,6 2-2410,-1 3 1,1-3-1097,-1 3 510,3-3 1,-7-2 228,4 0 0,3-64 0,-5-16 0</inkml:trace>
  <inkml:trace contextRef="#ctx0" brushRef="#br0">22423 14424 7767,'-16'0'298,"-5"-2"1,-1-2 0,5-3 0,2-2 0,6-3 812,2-2 0,-3 1 0,4-1 0,3-4-556,1 0 1,4 1 0,1-1 0,4-2-96,2-1 1,-3-6-212,4 6 0,-4-2-85,4 1 1,-4 5 0,3-5-1,-2 4 85,-4 2 0,-1 6-70,-2-1 170,0 0-519,0 2-96,0-5 50,0 12-44,0-5 1,0 9 138,0 3 119,0 4 0,2 0 132,3-3 1,-1-5-1,6-1 121,3 0 1,3-7-22,5-3 0,-1-12-40,6-4 0,1-6-63,5-6 1,2 3-60,3-8 7,-3 0 1,5-5-1,-7 0-128,0 0 1,-2 7 70,-3 4 1,-4 3 42,-7 2 0,-5 7-79,0 4 0,-8 3-59,2 2-90,-3 7-161,-2 2 146,0 7-66,0 0 312,0 7 0,0 7-18,0 8 1,2 6 67,3-1 1,-3 3-15,3 2 0,4 5 186,2 1 0,-2 5-33,2-6 1,-6 7-85,6-1 0,-3 9-199,3 1 1,2 2 89,-8-2 1,6-3-139,-6 4 1,6-5-83,-6-1 0,2-7-75,-2-3 1,-3-6-164,3-6-113,4-2-987,-7-16 1037,5 0 1,-7-10-295,0-4 1,0-2 288,0-8 1,-7-2-279,-4-4 0,-10-1 254,-6-3 0,-3-5 67,-2 5 1,-7-5 210,-4-1 1,-8 0 134,-2 0 0,-10 0-304,-1 0 1,-2-5 340,-8 0 1,-1 1 321,-5 9 0,9 4-168,7 7 0,9 7 804,12 4 1,0 3-384,11 2 0,4 2 298,12 3 1,7-1 365,4 7-736,3-8 1,5 4-231,8-7 0,3-2 105,18-3 1,4-4-73,12-7 1,7-7-1,4-4 0,5 3-521,5-3 0,9 2 343,8-2 0,-1-1-242,-5 6 0,2 1 1,3 5 0,-3 0-62,3 0 1,-12 7-20,-9 4 1,-8 3-144,-14 2 0,-4 7 112,-12 4 0,-4 3-93,-12 2 1,-3 0 302,-7 0 0,0 5-114,0 1 1,-9 5 700,-7-6 1,-7 7 213,-9-1 1,-1 3-50,-5 2 0,-4 0-233,-12 0 1,-3 6-109,-7-1 0,-5 6 0,0-6 0,-8 6-212,2-6 1,33-18-1,-1-1-269,-2-1 0,-1-2 0,0 4 1,0 0 183,0-1 0,1 1 0,2 0 0,1 0-36,-33 13 1,18-6-141,15 1 1,10-8-178,10 3 0,10-12-435,17-4 1,6-4-886,10-2 1,13 0-2003,14 0 3616,7 0 0,9 7 0,0 2 0</inkml:trace>
  <inkml:trace contextRef="#ctx0" brushRef="#br0">23864 13783 7850,'0'16'0,"0"2"0,0 2 0,0 3 0,0 0 1010,0 0 0,0 4 0,0-4 0,1 2-523,5 3 0,1-3 0,5 0 0,-1 0-475,1 0 0,3-6 42,1 3 1,-6-12-112,1-4 0,0-5-739,5-1 1,-6 0 319,1 0 0,-6-12-1535,6-4 2011,-8-4 0,-13-25 0,-8-11 0,-4-5 0,0-1 0</inkml:trace>
  <inkml:trace contextRef="#ctx0" brushRef="#br0">23607 13383 7867,'-30'0'93,"4"0"0,-1 2 131,11 3-446,-4 4 0,19 0 0,1 3 1110,10-6 0,12-1-888,4-5 0,40-21 0,10-6 0</inkml:trace>
  <inkml:trace contextRef="#ctx0" brushRef="#br0">24648 13095 7867,'-25'-16'0,"2"0"271,7 0 1,-4 0 0,1 0 0,1 0 895,-2 0 1,1 5-881,3 0 1,-2 3 0,-2-3 0,-1 6-43,1 3 1,3 2-109,1 0 1,5 14-159,0 7 188,1 22 0,1 3 0,3 17 0,5 4 0,1 6 525,0 9 1,0 0-712,0 8 1,7-8 0,5 0 0,6-9-831,3-7 1,8-2-269,-3-16 1,-1-5 548,2-17 1,-2-4-1,2-12 568,-6-4 0,-17-33 0,-6-9 0</inkml:trace>
  <inkml:trace contextRef="#ctx0" brushRef="#br0">24088 13735 7867,'-16'6'0,"0"-1"0,7 7 0,3-1 0,6 3 1387,6 2 0,11-7-815,15-4 0,2-3 0,9-2 0,3 0-72,6 0 0,-1-12-575,8-4 1,0-6 22,5 1 0,-6 2 1,1-8-1,2 0-2459,1 2 2511,2 2 0,-22-1 0,1-3 0,3-4 0,-1 1 0</inkml:trace>
  <inkml:trace contextRef="#ctx0" brushRef="#br0">25480 13495 7810,'-25'-9'25,"2"0"0,7 6 0,2-4 975,3-2-632,-3 5 1,12-1 0,-3 10 0,3 6 0,2 5 397,0 5 0,2 4-516,3 7 0,4 2 135,7 3-288,0 4 0,0 2 0,0 0 1,-2 1-1,-1 0 74,-3-1 1,1-4-169,5-7 1,-7-7-199,-4-3 0,2-5-90,-1-1 1,-1-14 160,-5-7 0,0-17 46,0-10 1,-5-1-1,-2-10 1,-2-1 34,-4-3 0,-1-6 35,-2 0 1,5 1 38,1 9-29,-1-3 0,2 10 0,2-4-9,0 0 0,5 3 0,-3 7 1,5 1-240,5 3 0,4 8-287,7 2 1,7 2 177,4 8 355,3 1 0,38 33 0,8 8 0</inkml:trace>
  <inkml:trace contextRef="#ctx0" brushRef="#br0">26056 13687 7855,'-21'16'119,"0"0"0,1 0 475,9 0 805,4 0-941,7-7 0,7-9-202,4-11 1,3-8-36,2-2 0,0-8-210,0 2 1,0-8-24,0-3 1,-2-4-93,-3 4 103,3 1 0,-12 0 0,3-1 1,-3 3-1,-2 3-158,0 5 1,-2 4 15,-3 7 1,-4 2-28,-7 3 0,0-1 183,0 6 1,-5 8 170,0 9 1,-1 5-188,6 5 241,0 11 1,7 4-1,4 6 376,3 3-450,2 1 0,0 4 0,2 1 204,3 3 0,4-3-160,7-8 0,6 2-316,-1-8 0,7 0-251,-1-5 0,5-9-329,5-7 1,-1-7 42,7-9 0,-6 0-523,6 0 1,-8-9 265,3-7 0,-6-5 902,-6-6 0,-9-12 0,-4-9 0,0 0 0,-1 0 0</inkml:trace>
  <inkml:trace contextRef="#ctx0" brushRef="#br0">26600 13383 7855,'-16'-5'0,"0"-1"0,0-4 1004,0 4-615,0-6 0,0 8-36,0-6 1,0 6 0,0-3 0,0 2 122,0-1 0,6 1-160,-1 5-251,0 0 207,-5 0-264,7 7 1,-3 2-42,7 7 1,-1-5 77,6-1 0,0 1-54,0 5-11,0 0 0,2 0 0,2 0 121,1 0-57,0 0 0,1 0 1,1 0 60,2 0-24,-6 7 1,6-10 0,-5 3 239,1-2-266,7 0 0,-8 2 0,5 0 65,-2 0 0,4-5-239,-6 0 100,7-1 1,-3 4-63,7-3 1,-5 2 72,0-8 1,-6 6-318,6-6 267,-1 0 1,1-5-82,0 0 311,-8 0 0,4-2-108,-7-3 1,0-6-24,0-10 0,0 2-60,0-8 1,-5 0-82,0-5 0,-6 0-18,6 0 0,-6 0-218,6 0 0,-2 2 41,1 3 1,4-1 32,-3 6 1,3 6 395,2 6-145,-7 6 0,5-1 497,-3 10 1,10 6-52,6 10 1,2 4 133,-3 7 0,10 0-252,-4 0 0,3 2 84,-3 3 1,6-3-223,-1 3 0,0-8-135,-5-2 1,0-8-741,0 2 0,0 1 384,0-6 0,0-4-1068,0-12 0,0 0 82,0 0 1298,0 0 0,-7-64 0,-2-16 0</inkml:trace>
  <inkml:trace contextRef="#ctx0" brushRef="#br0">26985 13271 7855,'-16'0'1074,"1"-2"1535,5-3-696,-5 3-1385,6-5 1,-1 7 175,-1 0-593,8 0 0,-6 5 1,5 2-1,-3 1 0,0 0-11,0 1 0,-4 2-55,6 5 0,-6 0 8,6 0 1,-6 0 0,6 0 0,1 0-453,2 0 0,2 5 206,0 1 0,2-6-276,4-6 276,2 1 1,10 5 0,4 0 0,2-2-1,3-1-408,0-3 1,0-4 229,5 4 1,-2-1 226,-4 2 0,3 3 349,-8-3 0,-1-2 746,-10 1 0,3 1-459,-8 5 0,1 0 266,-6 0 0,-8 0-137,-2 0 1,-4 0-44,-2 0 0,-6-2-561,1-3 1,0 2-522,5-8 1,0 0-320,0-5 1,5 0-2501,0 0 3323,8-7 0,17-52 0,13-19 0</inkml:trace>
  <inkml:trace contextRef="#ctx0" brushRef="#br0">27385 13335 7849,'-23'-7'1214,"-1"5"152,-2-3 0,3 3-344,7 2 0,5 0 53,0 0-555,1 7 1,1 7-142,3 8 0,5 4-194,1-4 0,0 6 35,0-1 1,0 3-184,0 2 0,7 0-174,3 0 0,6-5-228,6-1 1,-5-11 87,5 1 1,3-11-177,1 0 1,-2 3 136,-3-3 1,-3-2 64,-2-8 0,0-4 308,0-7 1,-2 0-162,-3 0 0,-4-5 558,-7-1 1,0-1-162,0 2 1,-2 3-53,-3-3 1,-4 1-389,-7-1 1,-2 3-565,-3-3 1,1 3-693,-7 2 1,6 5 618,-6 1 0,8 6 784,-3-1 0,12 24 0,3 8 0</inkml:trace>
  <inkml:trace contextRef="#ctx0" brushRef="#br0">27737 13399 7849,'-18'5'0,"-3"1"0,3 6 715,-3-1 0,8-2-342,2 1 717,8-6 184,-4 10-816,14-5 0,-4 2 1,8-2-1,1-2 1,1-2 51,-2 2-320,3-5-160,-5 12 0,1-7 403,1 4-151,-7-4-522,3 0-121,0-5 1,-5-2-160,3-11 1,2-3-1,-2-4 1,1-3-166,1-6 0,-4-1 315,8 1 0,-6-3 831,6 3 1,-6 4 63,6 2 0,-6 3 385,6 2 1,-6 2-418,6 3 216,-7 4 1,10 9 0,-5 3-103,0 6 0,5 10-365,-3 6 0,1 3-139,-1 2 0,1 0-176,-7 0 0,8 0-963,-2 0 0,3-2 530,2-3 1,-5 1-1585,-1-6 1,3-6 2089,8-6 0,4-42 0,7-5 0</inkml:trace>
  <inkml:trace contextRef="#ctx0" brushRef="#br0">28489 13271 7818,'-37'-5'0,"-1"-1"0,3-4 0,8 4 0,4 1 1220,7 5 0,0-5 91,0-1-217,0 1-1009,0 5 0,7 7-113,4 4 1,-2 3-3,1 2 0,1 2 165,5 3-142,0-3 1,5 12 0,1-3 56,-3 3 0,6-5 0,2-2 1,3-2-74,2 1 1,0-1-309,0-5 0,0-5 138,0-1 1,0-6-118,0 1 1,5-3 72,1-2 1,-1-2-47,-5-3 0,-2-6 390,-3-10 1,3 3-108,-3-3 0,-4-4 221,-2-2 1,-3 2 214,-2-1 0,5 6 417,1-1 0,-1 3-162,-5 2 0,0 0 1185,0 0-780,-7 7-501,5 2 0,-5 19-159,7 4 1,0 9-161,0-3 1,0 6-238,0-1 1,2 3-89,3 2 0,-1-5-94,6-1 1,-1-6-547,2 1 1,3-8-2788,-3-3 3476,3-6 0,16-47 0,4-19 0</inkml:trace>
  <inkml:trace contextRef="#ctx0" brushRef="#br0">28809 12503 7787,'-16'8'476,"0"8"0,7 9 501,4 13 1,5 3-463,5 7 0,4 7 420,7 3 1,2 8-1823,3-2 2179,4 4 1,2-13 0,-1 6-278,3-3-1014,-6 1 1,5-7-1,-6-4 1,-3-4 0,-3-3-302,-5-4 0,3 2-1094,-3-1 0,-4-8-279,-2-9 1673,-3-3 0,-2-30 0,0-8 0</inkml:trace>
  <inkml:trace contextRef="#ctx0" brushRef="#br0">28969 13239 7772,'-16'0'0,"0"0"975,0 0 1233,0 0-632,7 0-839,23 0 0,1 0 1,17 0-1,-2-2-577,0-3 1,2 1-180,0-6 0,0 6 115,0-1-65,-7-4 1,4 7-1,-6-3 1,0 3 0,0 2-108,-4 0 1,-1 0 71,-2 0 0,-2 2 423,-3 3-243,-4 4 1,-7 9 0,-2 3 1292,-3 6-1113,-4 3 0,-7 4 0,-2 1-87,-3 3 1,2 4 0,-6-2 0,2-1-797,3 0 1,-3-2-687,2-5 1,1-7 656,9-4 556,4-3 0,7-37 0,0-10 0</inkml:trace>
  <inkml:trace contextRef="#ctx0" brushRef="#br0">29465 12519 7759,'-21'1'2616,"0"5"0,6 11-1751,10 15 0,3 2-1695,2 9 941,0 7 0,0 1 0,0 8 3027,0 2-2585,7 1 1,4-5 0,9-6-338,1-6 1,2-1 0,-3-6 0,3-5-532,2-4 0,-4-1-1746,6-6 1,-8-1 2060,3-5 0,-5-7 0,-1-2 0</inkml:trace>
  <inkml:trace contextRef="#ctx0" brushRef="#br0">29769 13175 7737,'-5'16'0,"0"0"260,-1 0 1,6 0-240,0 0 626,7-7 1,2-2 0,9-7 0,4-2 0,4-5 215,4-9 0,2 0-751,0-5 0,-1-4-210,-5-2 0,3-1 0,-8-1 0,-3 4 115,-6 2 1,1-3 342,-8 4 0,-1 3-53,-10 8-7,-3-3 0,-14 12 0,-5-3 1,-6 3-1,-3 4 1243,1 3 1,2 6-1227,2 10 0,6 4-419,-1 7 0,9 5 0,0 2 0,8 2-123,3 4 1,3-4-207,9 1 1,6-6-477,11 1 1,2-5-2147,8-5 3053,8-4 0,36-21 0,-30-3 0,0 0 0</inkml:trace>
  <inkml:trace contextRef="#ctx0" brushRef="#br0">30650 12871 7717,'-11'-2'1793,"0"-3"0,2 1-1096,-1-7 1,-4 8 0,5-4 249,0 0-637,-5 5-116,5-5 0,-7 9 0,0 1 1,1 6 526,5 5 0,-3 0-298,8 13-165,-8 0 1,12 7 0,-5 1-1,5 3 1,1-3 25,0-1 1,7-2-1009,3 0 1,12-7 205,4-4 1,5-5 0,2-5 0,3-6-1415,1-3 1,8-11 1058,-3-7 0,-1-2 873,2-8 0,-5-15 0,2-9 0,7-6 0,-1 0 0</inkml:trace>
  <inkml:trace contextRef="#ctx0" brushRef="#br0">31114 12711 7717,'-22'-6'0,"1"1"330,0 0 1,5 3 1016,0-3 170,0 3 1,2-4-626,3 12-601,-3-4 0,10 14 1,-5-2-1,2 7 1,4 2 503,1 0 0,2 6-117,0-2-537,0 3 0,2 2 0,5-2 0,7-2 0,7-3-228,4-2 1,-4-1-117,6-6 0,0-2 98,5-3 0,0-4 0,0-7 1,0 0-473,0 0 1,-5-2 266,-1-3 1,-1-6-14,2-10 212,3-4 0,-14-2 1,2 0 219,-6-1 13,-8 5 0,3-7 0,-9 5 555,-3 0-582,-4 2 0,-12 5 0,-4-2 145,-6-1-261,-4 0 1,-8 6 0,1 3-332,-3 1 0,4 8-696,-2-3 1,8 5 436,-2 1 1,10 1-216,6 5 0,5 3 53,5 7 773,4 0 0,49 7 0,12 2 0</inkml:trace>
  <inkml:trace contextRef="#ctx0" brushRef="#br0">31834 12471 7717,'-16'-8'0,"0"5"5111,0-8-3824,-7 8 0,3-4-583,-6 7 1,6 0-247,-1 0 1,3 0-1,2 0 1,0 0-475,0 0 1,0 1 58,0 5 0,0 1 72,0 3 0,5 5-138,1-5 0,6 5-206,-1 1 0,-2 0 77,1 0 1,1 0-107,5 0 1,2 0-64,3 0 0,4 0-135,7 0 1,5 0 163,1 0 1,6 0-31,-1 0 1,3-6 418,2 1 1,0 0-98,0 5 1,0 0 474,0 0 0,-2 0-243,-3 0 1,-6 0 940,-10 0 1,1 5-326,-6 0 0,-3 6-116,-8-6 1,-4 8-292,-7-2 0,-7-2-57,-4 1 1,-1-6-858,1 1 0,-1-3-849,6-2 0,-4-7 1322,4-4 0,-27-67 0,23 22 0,0 0 0</inkml:trace>
  <inkml:trace contextRef="#ctx0" brushRef="#br0">32074 12038 7717,'0'16'1425,"-5"7"178,-1 4 0,3 10-1447,8 6 1,2 5-697,4 6 1,3-3 3870,-3 8-2414,3 0 1,2-4 0,0-6-648,0-4 1,2-9 0,1 1 0,3-3-887,-3-2 0,-6-7 589,-2-4-1259,-8-3 0,4-2 0,-5 0 1286,3 0 0,-24-14 0,-1-4 0</inkml:trace>
  <inkml:trace contextRef="#ctx0" brushRef="#br0">31818 12535 7717,'-21'0'0,"-1"0"403,1 0 1,12-2 413,4-4 1,12 5 10,9-5 0,3-3 0,12-1 1,4-3-417,4 3 0,9-5-687,6 5 0,-1-4-1325,-5-2 1600,7 0 0,-7 1 0,4-1 0,7-1 0,-1 0 0</inkml:trace>
  <inkml:trace contextRef="#ctx0" brushRef="#br0">32650 12246 7717,'-23'0'769,"-3"0"0,-3 0 961,2 0 1,2 0-978,4 0 1,2 6 0,-6 1 0,2 2 496,3 3 0,4 2-772,5 2 0,-1 0-341,7 0-1,-1 0 1,8 0 0,3 1-11,6-1 0,3-6-155,2 1 0,6-8-267,-1 3 0,7-4 0,-1-1 0,1 3-134,-1 1 0,3 2 365,-3-1 0,-2-5 97,2 5 0,-2 3 1,3 1-1,-3 3 647,-2-3 0,-2 6 34,-5 0 0,-1 2 54,-5 9 1,-3-6-32,-7 6-314,0 0 1,-9 6 0,-5 3 695,-5 1-852,-10 1 0,-1-1 0,-9 0 339,-2-1-1690,-2-2 0,-3-2 0,2-2 312,1-3 773,7-11 0,-9-28 0,-6-12 0,0-3 0,-1 1 0</inkml:trace>
  <inkml:trace contextRef="#ctx0" brushRef="#br0">33290 12711 7660,'-16'0'220,"0"0"1,0 0 0,0 0 3186,0 0-2917,0 0 0,0 5 0,0 2 0,2 2 0,2 2 1316,1-2-1651,8 5 1,-5-5-43,8 7 0,2-7-164,4-4 168,2 4 1,3-7 0,0 3 311,1-3-537,2-2 1,1-7-145,-5-4 1,3 2 0,-6-2 0,0-1-413,0-2 1,0 3 296,-1 0 0,-5 1 150,5-6 1,-5 5 0,-1 0 1072,0-1-584,0 5 0,-1-6 305,-5 8 0,5 1 1707,-5 10-1691,-3-4 0,8 12 0,-7-4-6,1 5-454,6 1 1,-7 0 0,10 0-644,4 0 0,-3-2 1,8-2 509,1-1 0,24-15 0,7 3 0</inkml:trace>
  <inkml:trace contextRef="#ctx0" brushRef="#br0">23351 14968 7706,'-10'0'-14,"1"-2"1,0-1-208,0-3 722,5 1 0,-8-2 608,7-4 1,-1 2 369,6-2-720,0 8-270,7-4 0,1 9-77,2 3 1,4 6-1,-3 10 1,3 7 296,2 8 1,6 10-314,-1 8 0,0 1-303,-5-2 0,6-3 0,-1 5 1,-1-3-352,-3-4 0,-1 0 192,0-16 1,-5 1-2920,0-11 1557,-8-1 1,3-19 1427,-12-7 0,-38-72 0,14 29 0,-1 0 0</inkml:trace>
  <inkml:trace contextRef="#ctx0" brushRef="#br0">22935 15096 7746,'-16'0'1393,"0"-7"0,7-2-669,4-7 0,7-5 200,8-1 1,3-12-567,14 2 0,5-9 0,7 2 1,0-2 52,0-3 1,9 5-388,-5 2 1,5 4-148,-11 7 0,6 3 0,-4 8 0,-2 5-669,-3 4 0,2 14-1726,-10 8 2518,-3 7 0,0 51 0,-7 12 0</inkml:trace>
  <inkml:trace contextRef="#ctx0" brushRef="#br0">23351 15624 7746,'-9'14'2134,"-5"-3"-1567,12 12 0,-3-14 431,10-4 1,4-5-607,7-5 1,7-6 0,2-10 0,2-6 393,0-3 0,5-2-409,5 0 1,0 0-602,-5 0 0,0 5 0,0 1 1,0-3-730,0-1 0,-5 5 51,0 4 1,-2 3 901,1 2 0,12-7 0,-4-2 0</inkml:trace>
  <inkml:trace contextRef="#ctx0" brushRef="#br0">24056 15096 7746,'-16'16'0,"7"5"1288,3 1 1,5 1-203,1-2 1,0-1 304,0 6 0,1-4-520,5 4-708,3-6 0,1 8 1,1-6-1,0-3 1,-1-1-84,1-2 1,-6-2-470,6-3 1,-6-4 257,6-7-50,-7 0 0,4-2 0,-4-3-470,1-6 1,2-8 0,-3-4-1,1-2-488,-1-4 1,-2-6 643,-2-3 0,1-1 265,5 2 1,-4 8 208,3-3 0,-2 6 1078,3-1 0,-4 4-594,3 7 0,4 7 554,1 4 1,-1 3-232,2 2 1,0 3-118,5 8 0,5 0-387,0 10 0,1 2-275,-6-1 1,5 4-271,0-4 1,1-3-556,-6-8 0,5 1-2844,0-6 3662,1 6 0,-20-74 0,-4-11 0</inkml:trace>
  <inkml:trace contextRef="#ctx0" brushRef="#br0">24520 14568 8766,'2'17'1923,"3"5"1,4 8-788,7 7 0,5 8-771,0-2 0,6 8-207,-6 2 1,8 1-767,-2-6 0,1-2-212,-1-3 1,-4-4-649,-7-7 1,-2-2 1467,-3-3 0,-26-11 0,-11-9 0</inkml:trace>
  <inkml:trace contextRef="#ctx0" brushRef="#br0">24392 15000 7740,'-9'7'3066,"3"-5"-2877,12 3 0,8-3 20,7-2 0,10-2-141,1-3-68,0-4 0,16-17 0,7-7 0,1-2 0,0 1 0</inkml:trace>
  <inkml:trace contextRef="#ctx0" brushRef="#br0">24936 15112 7740,'-14'16'0,"3"0"0,4 0 821,7 0-747,0-7 1,7-2 697,4-7 1,5-2 0,3-5-1,3-7-462,-3-6 1,4-8-330,-1 1 1,-1-3-135,-5-2 0,0 0 0,0 0 0,-2 0 142,-3 0 0,-4 5 539,-7 0 1,0 8-387,0-2 0,-7 3 0,-6 4 0,-4 3 120,-5 6 0,-4 3 107,4 2 1,1 3-122,5 8 1,0 1-1,2 15 1,1 2 240,3 1 1,6 7-31,-1 1 1,5 4-203,5-4 0,4 1 1,7-6-1,0 1-544,0-3 0,5-5-473,1 1 0,6-4-773,-1-7 0,-2-5 702,1-1 831,-6-6 0,17-25 0,-3-15 0</inkml:trace>
  <inkml:trace contextRef="#ctx0" brushRef="#br0">25480 14744 7740,'-32'-6'0,"0"1"0,2 0 2484,3 5 1,-1 2-1597,6 3 1,1-2-1356,5 8 1,0 2 648,0 8 0,5-3 687,1 3 0,6 2-611,-1-2 1,3 6-156,2-6 1,7 6-47,4-5 1,1 4 107,-1-4-110,3-1 1,-5-5-1,7 0 304,0 0-673,0-7 1,5 3 0,1-6-74,-3-3-159,-1-1 1,-2-4-1,0-3-1087,0-6 1251,0 4 1,0-13-1,0 4-135,0-1 1,-2-3 256,-3-1 1,1 3 149,-6-3 1,-1-2 81,-5 1 0,0-5 226,0 6 1,-7-6-20,-4 6 1,2 0 351,-1 5 1,-1 0-226,-5 0 0,5 7 118,1 4 1,1 5 321,-2 5 1,4 6-286,7 10 0,0 4 129,0 7 1,0 7 66,0 4 1,2 3 256,3 2 0,-3 2-289,3 3 0,2 4 166,-1 7 1,-1-2-396,-5-3 0,0 1-147,0-6 1,0-6-41,0-6 0,-2-8 0,-3-2 0,1-9-5665,-6-12 3506,-1-4 0,-3-21 1950,3-7 0,-6-21 0,-1-9 0,0-5 0,0 0 0</inkml:trace>
  <inkml:trace contextRef="#ctx0" brushRef="#br0">25544 14824 7725,'-9'7'0,"4"4"693,3 3 0,4 2-519,3 0 1,4-6-255,7 1 0,2-7 555,3 1 1,-1-5 365,6-5 0,-4-6 1,4-9-1,1-3-707,-2-2 0,3-1-560,-6-6 1,-1 0 97,-5 0 331,-7 7 0,-2-4 0,-7 8 0,-2 1 0,-3 4 14,-6 6 1,-5-3 65,-5 8 0,3 1 185,-3 10 0,3 3 0,2 8 1,2 5 279,3 4 1,-1 6-178,6 6 1,1-4 164,5 3-520,0 4 1,7-7 0,4 1-28,3-6-653,2 1 1,5-7 0,1 2 20,-3-9-2204,-1 0 2847,5-14 0,2-9 0,7-11 0</inkml:trace>
  <inkml:trace contextRef="#ctx0" brushRef="#br0">25960 14744 7725,'-2'16'0,"-3"0"0,3 5 1289,-3 0 0,3 6-311,2-6 1,2 11 153,3-5 1,-1 7-464,7-7 1,-3-4 115,3-2 0,3 2-405,-3-1 1,-2-6 302,2-6-577,-8-6-1,11 3 0,-12-9 78,3-3 0,-3-9 0,-2-10 0,-2 0-97,-3-5 1,3-3-302,-3-5 0,3 3-335,2-3 1,0-3 169,0 3 0,0 0-255,0 5 0,7 0 85,4 0 1,3 0 159,2 0 1,2 1-782,3 5 1,4-3 1170,7 8 0,43-15 0,-32 19 0,-1 1 0</inkml:trace>
  <inkml:trace contextRef="#ctx0" brushRef="#br0">26808 14568 7678,'-16'0'2,"0"0"0,0 0 1219,0 0-800,8 0 1,-5 1 0,6 3 0,-2 3-1,-2 2 930,3 3 1,-5 3-826,8 1-248,-1 0 0,6 0 0,0 1-64,0 5 0,0 3 0,2 7 0,4 0 376,4 0 1,4 0-217,2 0 1,0-2-1248,0-3 1,8 1 335,2-6 1,4-3-1,2-8 1,0-6-840,0-3 1376,0-9 0,29-59 0,-27 22 0,0 1 0</inkml:trace>
  <inkml:trace contextRef="#ctx0" brushRef="#br0">27289 14584 7692,'-16'0'0,"0"7"190,0 3 0,0 5 148,0 1 0,7 1 281,3 5 1,-1-3 1851,2 8-2173,0-7 1,6 8 0,5-7 0,4-3 0,6-4-33,6-3 0,-3-7-117,8 1 1,0-5-523,5-5 266,-7-4 1,5-9 0,-5-2-111,0-1 0,-2-6 0,-6 4 1,1 0-77,-2 0 0,2-4 297,-13 6 0,1 0 364,-6 5 1,-2 0-147,-3 0 0,-11 0-66,-11 0 0,-3 5-152,-2 0 1,-7 6 136,-4-6 0,4 8-809,1-3 1,5 5-10,1 1 0,3 7-306,8 3 0,1 5 983,15 1 0,64 0 0,21 0 0</inkml:trace>
  <inkml:trace contextRef="#ctx0" brushRef="#br0">27833 14408 7692,'-16'0'2904,"5"0"-1598,0 0-250,1 0 0,-6 0 777,0 0-774,0 0 1,0 0-832,0 0 1,0 0-398,0 0 0,0 0 193,0 0 1,5 0 53,0 0-526,1 7 315,-6 2 0,7 7-540,3 0 308,5 0 0,2 0 0,5 0-932,4 0 1031,5-7 0,8 3 1,2-5-587,0 2 694,5-5 0,-5 10 0,7-5 222,0 0 200,0 5 1,-6-11 0,1 8 171,2 1 1,-6 3 536,-2 1 1,-9-6-172,-1 1 1,-7 1 60,1 10 1,-3-4-530,-2 3 0,-7-3-147,-4-2 1,-3 5-338,-2 0 1,-6-1-443,1-9 1,-2 3-1347,2-3 1,3-4 220,-3-2 1717,3-3 0,-27-80 0,20 29 0,-1 0 0</inkml:trace>
  <inkml:trace contextRef="#ctx0" brushRef="#br0">28089 14071 13772,'2'18'601,"3"4"1,-3 2 400,3 8 1,2 8-440,-1 2 0,6 5-234,-1 1 0,-2 0-383,1 0 0,1-2-323,5-3 0,-2-6-987,-3-10 1,3 1 656,-3-7 0,-2 1-1241,1-6 0,-6-6 1948,1 1 0,-10-22 0,-4 1 0</inkml:trace>
  <inkml:trace contextRef="#ctx0" brushRef="#br0">27961 14408 7692,'-14'1'0,"3"5"158,4-5 1,7 8 107,0-3 1,7-5 115,4 5 1,5-4 508,5-2 0,4 0-1597,7 0 1,0-8-3,0-2 197,7-4 1,-5-2 510,3 0 0,6-8 0,5-4 0,3-2 0,1-1 0</inkml:trace>
  <inkml:trace contextRef="#ctx0" brushRef="#br0">28585 14263 7692,'-16'8'3706,"0"-1"-3161,0 3 1,0 5-103,0-5 1,0 5-43,0 1-52,0 0 1,0 0 0,0 0 0,2 0 0,1 0 144,3 0-700,6 0 138,-3 0 0,9-8 0,3-2 0,6-4-521,3-2 1,4 0 39,3 0 0,-3 0 109,3 0 294,-3 0 0,3 1 0,1 3 233,-3 1 0,-1 2 0,-2-3 0,0 3 764,0 2 1,-2-4-468,-3 6 1,-4 0 720,-7 5 1,0 0-507,0 0 0,-7 5-379,-4 0 0,-5 1-748,-5-6 1,1 0-2191,-6 0 2718,6-7 0,-46-45 0,-3-17 0</inkml:trace>
  <inkml:trace contextRef="#ctx0" brushRef="#br0">29289 14344 8444,'-10'-9'2786,"-1"3"-2456,0 5 1,-3 2 0,3 5-45,6 4 1,-2-1 18,2 2-237,-1 0 1,6 10 0,0 0 0,0-1 0,0-1 176,0 3 1,7-4-250,4 3-44,3 4 0,4-9 1,2 2-1,3-8 0,0-3-154,0-3 1,4-2-20,-6-2 0,7-7 104,-1-4 1,-4-5-1,-1-4 1,-6-3-136,-6-2 1,3 6 105,-8-3 1,0 5 331,-5 1 1,-1 0 0,-5 1-1,-6 3 264,-8 1 0,-3 8-263,-4-3 0,-3 5 226,3 1-468,-10 0 1,5 0 0,-2 0-1,6 0 1,1 0-548,2 0 1,2 1 122,7 5-487,0-5 0,7 8 966,4-3 0,25-12 0,6 5 0</inkml:trace>
  <inkml:trace contextRef="#ctx0" brushRef="#br0">29689 13863 7686,'-7'-16'493,"5"6"792,-3-1-243,-4 7 45,7-3-410,-5 7-648,7 0 816,0 0-323,0 7-96,0 2 152,0 7-262,7 0 1,-5 0-171,4 0 1,-5-5-354,-1 0-254,0-8 187,0 11 0,2-6 9,3 2 317,-3-3-199,5 0 732,-7 2-266,0 0 0,0 5 295,0-3-471,0 3 1,0-3-1,0 0-145,0 1 78,0 2 1,6 4-1,-1 2 14,-1 1 1,4 8-93,3-3 1,-2 10 37,2 1 0,-1 6 122,6-6 1,-5 8-73,0-3 1,-1 5 19,6 1 1,-7-7-206,-3-4 1,1-3 70,-2-2 1,2-2-274,-1-3 1,-5-10-34,5-6-45,-5-7 1,-1 1 108,0-10 0,0 1-770,0-7 0,-5-5 179,0-5 1,-2 0-51,1 5 1,5-6 352,-5 1 1,4 0-90,2 5 0,-5 0 46,0 0 601,-1 0 0,-1-36 0,-2-8 0</inkml:trace>
  <inkml:trace contextRef="#ctx0" brushRef="#br0">29769 14279 11962,'16'-7'1255,"-5"6"-933,0-5 1,1-1 0,8 0 0,3-2 101,2-3 1,-4-1-253,6 3 1,-2-5-313,1 5 1,3-3 171,-8 3 0,0-3-758,-5 8 1,-5-2-41,0 1-1803,-8 5 434,4-7 2135,-7 8 0,-64 29 0,-16 6 0</inkml:trace>
  <inkml:trace contextRef="#ctx0" brushRef="#br0">29865 14392 7690,'0'10'1079,"0"1"-353,0 0 1,2 5-257,4 0 0,2-6 212,8 1 1,0-2-1,2 1 1,4-2 451,4-1 1,4-5-862,2 3 1,0 2 0,0-2 0,0-1-486,1-2 0,-7-2 122,1 0 0,-6 0-883,6 0 0,-8 0 0,3 0 973,-4 0 0,-10-15 0,0-2 0</inkml:trace>
  <inkml:trace contextRef="#ctx0" brushRef="#br0">30586 14360 7690,'0'10'2801,"0"1"4055,0-8-7925,0 12 1,1-8 1068,5 3 0,-4-10 0,5-8 0</inkml:trace>
  <inkml:trace contextRef="#ctx0" brushRef="#br0">13787 8482 7756,'-11'0'878,"1"0"198,6 0 0,-5 0 143,4 0-430,3 0-101,-5 0-491,7 0 0,0 2-43,0 3 0,-5 6 8,0 10 1,0 5-1,5 11 0,-7 10-9,-4 11 1,2 13-75,-1 7 0,2-31 1,0 1-266,-2 7 0,-1 1 0,-1 2 0,1 1 294,0 4 0,1 1-48,2 2 1,-2 1 0,-4 4 0,-1 2-1,2 4 1,1 1 126,0 0 1,-1 0-155,-2-1 1,1 0 0,4-1 0,2-1-1,-2 3 1,-1 0 68,2 2 1,0 2-322,-2 6 1,0 1-1,4-6 1,1 1-1,-1 3 1,-1 0 229,1-5 0,0 0 1,0-2-1,0-2-60,-1-1 0,0-1 0,0 0 1,2-1 39,1-6 0,-1-1 0,-1-3 0,0-2-1,2-10 1,0-1 0,-2 2 0,0-1 138,-2-3 0,2 0-67,2 4 1,1 0 0,-3-8-1,0-1 1,2 1 0,1 1 202,-5 41-235,2-43 0,0 1 0,4 40 1,-2-41-1,-1-1 65,-6 41 0,3-6-159,-1-6 1,4 3 148,-4-8 0,6 6 21,-1-6 1,-2 1 9,2-6 1,0 0 141,5 0 1,0-1 120,0-4-311,0 3 1,0-12 0,0 4 228,0-4-346,0-2 0,0-1 0,0-4 39,0-5 1,0 2-204,0-3 0,0 1 526,0-5 1,0 0-387,0-1 1,0 1 654,0-1 0,0 1-628,0-1 1,0 1 532,0 0 0,0-1-207,0 1 1,0-6 167,0 0-326,0-6 1,0 8-1,0-7-99,0-2 22,0-1 0,0-2 0,0-1-164,0 1 0,0-5 24,0-1 0,1-1 52,5 2 1,-5 3-208,5-4 0,-5 4-45,-1 2 122,0 7 0,0-6 0,0 6-164,0 0 389,0 2 0,0 3 0,0 1 150,0 5 1,0 1-84,0-4 1,0 1-237,0 0 1,2 5 254,3-1 1,-3-1 158,3-8 0,-3 1-167,-2-7 0,0 0-338,0-5 70,0-7-409,0-2-341,0-7-3538,0 0 3711,7-7 1,-3-2-148,6-7 0,-4 0 71,4 0 791,1 1 0,-17-64 0,1 31 0,0 1 0</inkml:trace>
  <inkml:trace contextRef="#ctx0" brushRef="#br0">12729 14990 7723,'-7'21'0,"-4"0"0,2 7 282,-1-2 1,6 4 423,-1 2 0,5-1-150,5 1 1,4 0 107,7-1 1,5 1-49,0-1-426,7 1 0,-3-7 1,6-4-1,1-4 1,-1-1 626,1 0 1,5-7-319,0-4 0,6-3-96,0-2 0,-3-7 0,2-6 1,0-6 413,-1-7 0,2-6-156,-6-5 0,5-3-48,-5-8-372,0-6 1,-5 5-1,-3-2-424,-2 7 1,3-1-1,-6 4 1,1 3-2061,-4 6 0,2 2 2243,-2 9 0,21 7 0,0 7 0</inkml:trace>
  <inkml:trace contextRef="#ctx0" brushRef="#br0">10707 16427 9262,'0'-7'4540,"0"7"-4145,0 9 1,0 5 0,2 4 0,1 3-54,3 5 1,4 4-33,-4 1-191,6 1 1,-5 0 0,5-1-1,-1 1 1,1-2 40,2-4 0,4 0-367,3-10 0,-4 2 1,6-13-1,-2-2-285,0-1 1,5-9 316,-5-3 1,0-6-1,-5-5 1,0-6-155,0-2 0,0-8 318,-1 0 0,-6 0-66,-4 5 135,-3 1 1,-2-1-1,0 2 1,0 4 435,0 5-290,0 11 1,-5 4-61,0 12 1,-1 4-1,6 9 1,0 6 197,0 5 0,0 0-239,0 12 1,2-7-46,3 2 0,-1-4-203,7-1 178,6-1 1,1-1 0,4-4-31,1-5-23,-5-3 0,10-7 1,-5-3-43,1-1 0,-3-1 369,6-6-178,-8-7 0,9-2 0,-7-7 179,-2 0 0,4-5-210,-2 0 1,0-7-155,-5 2 0,0 1-232,0-1 1,-1-1-1320,1-4 860,0 6 0,0 1 747,0 3 0,-1-25 0,1-12 0</inkml:trace>
  <inkml:trace contextRef="#ctx0" brushRef="#br0">11750 16396 7721,'-8'16'0,"7"-1"1275,-5 1 1,5 5-819,1 0 1,0 7 1056,0-1 0,0 2-137,0 3-985,7 0 1,-4-1-1,6 1-248,-2-1 0,4-4 0,-4-1 0,0 0-787,0-1 0,3 3 470,-5-7 0,2-5-2857,-1-6 3030,-5-6 0,13-60 0,-5-23 0</inkml:trace>
  <inkml:trace contextRef="#ctx0" brushRef="#br0">11750 16001 7713,'-23'10'956,"-4"1"1,5-1 1195,1 6 0,3 0-2438,2 0-399,7 0 405,2-8 0,14-1-520,4-7 0,5 0 800,5 0 0,17-28 0,12-7 0</inkml:trace>
  <inkml:trace contextRef="#ctx0" brushRef="#br0">12018 15796 8917,'0'15'2708,"0"3"-1854,0 3 1,0 3-374,0 8 0,7 8 1320,4 8-1449,3 6 1,1 9 0,1 1 0,0-1 0,0 0-71,0 0 1,-1 4-534,1-4 1,0 2-355,0-12 1,-1-3-347,1-7 0,-2-7 1,-1-11-1,-3-9 951,2-9 0,9-55 0,4-13 0</inkml:trace>
  <inkml:trace contextRef="#ctx0" brushRef="#br0">12271 15827 7699,'-7'-16'0,"5"8"2502,-5 1 1,7 14-815,0 3 1,7 16-260,3 6 0,4 12-932,2 3 0,0 1 1,0 6-1,1 2 39,4 7 0,-3 2-779,3 9 1,2-7-178,-2 1 1,0-3 0,-5-2 0,0-3-730,-1-7 0,-4-8 1149,-1-13 0,1-15 0,5-3 0</inkml:trace>
  <inkml:trace contextRef="#ctx0" brushRef="#br0">12950 16190 7680,'-16'0'1511,"0"0"-773,0 0 0,8 2 0,2 3 161,5 6 1,1 3-569,0 2 0,0 1 0,1 4 0,5 4 232,4 0 0,4 10-221,2-4 1,1 4 120,5-3 1,-5-2-317,4-4 1,-3 4-90,-3-4 1,7-3-1,-1-2 1,-2-5-326,-2-6 0,-1 3-112,0-8 0,0-7 154,0-8 0,-1-8 0,1-6 0,0-8-215,0-1 1,-6-6 155,1 2 0,-8-7 76,3 2 0,-3 4-10,2 1 251,-3 3 1,5 10-1,-7 3 172,0 3 230,0 9 19,0 2-109,0 21 1,0 2 0,0 12 192,0-1-128,0 6 0,7 0 0,2 4 360,0-3-569,5-3 0,-5-1 0,6-2-321,1-2 0,0-6-347,0 1 1,-1 0-603,1-5 0,0 1-724,0-12 0,0 1 905,-1-6 0,6 0 198,1 0 0,-1-2-953,-6-3 1643,1-4 0,21-70 0,-16 32 0,0-1 0</inkml:trace>
  <inkml:trace contextRef="#ctx0" brushRef="#br0">13929 16143 7680,'-16'0'636,"0"0"0,0-2 883,1-3 1,-1 3-661,0-3 0,0 3 161,0 2 1,-5 2-574,0 3 0,0 2-89,6 4 1,-7 3-6,1-4 0,0 6-205,6 5 0,4-3 1,2 3-1,2-4 4,4-1-357,1 0 0,4 0-122,3 0 0,4-8-474,7-2 1,5 1 371,0-2 0,7 0-74,-2-5 0,4 5 315,1 1 1,1 1-53,0-2 0,-6-3 388,0 3 1,-5 4-118,6 1 0,-8-1 695,2 2 1,-5-1-139,-6 6 0,-3 0 90,-7 0 1,0 5-94,0 0 1,-7 1 196,-3 0 1,-9-5-911,-3 4 1,-4-3-399,5-3 1,-5-1-600,5-3 1,-2 1-1062,2-6-1926,3-1 4112,-5-12 0,43-72 0,-6 27 0,0 0 0</inkml:trace>
  <inkml:trace contextRef="#ctx0" brushRef="#br0">14181 16301 7680,'0'9'5312,"0"5"-4923,0-12 0,2 5-177,4-7 0,2-6-103,8 1 0,-2-7 62,-3 1 1,6-3-77,-6-2 0,10-5 107,-11 0 1,8-2-24,-8 2 0,3 4-116,-3-4 0,2 3 0,-6 2 0,-3 1-80,-1-1 151,-2 0 0,-7 2 3,-4 3 0,-3 4 0,-1 7 0,-3 0 599,-3 0 0,2 7-316,-8 4 1,8 12 105,-2 8 0,3 3-48,3 8 0,1 5 259,3 6-508,4 0 1,7-6 0,2 0 192,3 1 0,4-8-517,7-3 0,1-5-374,4-6 1,4-10-1248,6-11 0,6-3 766,0-2 0,2-7-2971,-2-4 3921,3-10 0,-4-6 0,3-6 0,3-4 0,-1-1 0</inkml:trace>
  <inkml:trace contextRef="#ctx0" brushRef="#br0">15082 15638 7663,'0'-16'413,"0"5"1,0 1 1256,0-3-870,0 6 1,0-3 0,0 10 0,1 9 530,5 8 1,2 10-221,8 9-730,0 5 0,2 8 1,1 4-8,2 4 0,0 5 0,-5 3 0,0 1-98,-1 3 0,-1 3-288,-3-9 0,3 2-287,-4-12 0,-1-8 0,2-10 0,-1-7-1080,-1-6 1,0-7-2185,-4-4 3563,-3-4 0,-9-49 0,-11-11 0</inkml:trace>
  <inkml:trace contextRef="#ctx0" brushRef="#br0">15003 16190 7663,'-9'0'3243,"0"0"-2517,4 0-673,3-7 1,2-1 528,11-8 1,3 0-1,3 0 1,4 0-254,6 1 0,2-1-584,3 0 1,0 0-215,-1 0 0,1 1 0,-1-1 0,1 2 469,0 3 0,20-10 0,6 4 0</inkml:trace>
  <inkml:trace contextRef="#ctx0" brushRef="#br0">15634 15685 7663,'-5'32'1314,"0"-1"1,0 1-724,5-1 1,0 8 293,0 3 0,1 4-304,5 1 0,-3 0 0,6 1 0,0-1 259,-1 1 1,-4-1-427,1 0 0,2-1-365,-2-4 0,3-3 0,-5-9 1,2-4-410,-1-5-65,5-3 0,-6-10-310,8-2 1,-6-12 0,4-6-1,-1-9-1003,1-11 1,-5-1 1108,1-9 0,-2 0-428,3-6 929,-5 1 0,8 7 0,-5 3 0,3 3 0,0 5 1527,0 2-1004,5-3 773,-3 13-712,7 1 0,-1 18 886,1 14 0,-2 1-622,-3 9 1,3 1-343,-4 4 0,4-1-268,2-3 0,0 2 49,0-2 0,0-3 42,-1 3 0,1-6-1080,0 5 0,0-7-421,0 2 1,-6-5 519,1-5 1,-1 1 779,6-7 0,21-63 0,5-21 0</inkml:trace>
  <inkml:trace contextRef="#ctx0" brushRef="#br0">16203 16096 7663,'-14'15'418,"3"1"1,4 0 1640,7 0-1628,0 0 1,2-2 173,3-4 0,4-1-294,7-4 0,5-3-207,0 3 3,0-3 0,0-4 1,2-1-107,1-3 57,-4-6 0,4 9 0,-4-8 0,-1-1 0,-3-2 52,-4-2 0,-3 5-41,1 1 1,3-1-158,-8-4 114,0-1 1,-7 0 38,-3 0-9,-4 7 1,-12-3 0,0 5 66,2-2-67,-6 6 1,3-4-1,-7 7 58,3 0 53,7 7 0,-6 7 0,6 9 429,-2 1-322,0 3 1,10 4-1,3 3 140,1 2 1,1-2-409,6 3 0,2-6-1046,3-4 0,6-5 568,10-6 0,-2-2-402,8-3 1,-1-4 294,5-7 0,-4 0-1734,-1 0 2313,0-7 0,12-21 0,5-9 0,4-6 0,-1 0 0</inkml:trace>
  <inkml:trace contextRef="#ctx0" brushRef="#br0">16803 15938 7663,'-16'-9'3754,"0"-5"-1885,-6 5 0,2-5-924,-6 4 0,7 2-337,-2 8 0,3 0-264,2 0 0,0 6-130,1-1 1,-1 7 29,0-1 0,2 3 0,4 2 0,-3 1-137,8 4 0,0-1-181,5 6-53,0-7 1,7 6-1,3-6-327,4 2 143,2 0 0,2-5 0,3-2-611,5-3 590,-3 3 0,7-11 0,-4 6-679,4-2 752,1-2 0,-1 0 0,-2 1-34,-1-3 1,-8 4 91,2-1 0,-3 1 71,-3-2 1,-6-2 86,-4 8 2380,-3-1 1,-9 6-1065,-3 0 1,-10-6-326,-1 1 1,-5-2-910,5 1 0,-7 3-735,1-8 1,-1 0-188,2-5 1,-4 0 612,4 0 1,3 0-859,2 0 1,5-7 1127,6-3 0,3-33 0,7-7 0</inkml:trace>
  <inkml:trace contextRef="#ctx0" brushRef="#br0">17008 16080 7663,'-10'0'0,"-1"0"0,8 2 2350,-3 3-661,5-3 1,2 5-531,5-7 1,1-2-685,3-3 1,10 1-208,-5-6 1,6 1-68,0-2 1,-3-3-106,3 4 1,2-4-2,-2-2 1,0 0 0,-5 0-1,-2 0-1,-4 1 0,4-6-99,-3 0 1,-4-1-24,-2 7 1,-3-3 0,-4-1-1,-3-2-18,-6 1 0,-3 8-96,-1 2 0,-3 6 135,-3-1-65,-4 3 1,1 9 0,1 5 232,0 8-70,6 11 0,-6 6 1,7 9 929,0 3-789,8 2 1,1 3 0,7 2 961,0 1-1114,7 4 1,3-14-1,11 1-230,5-10-377,4-4 0,4-10 0,1-4-916,2-8 1,6-5 288,0-7 1,2-5 233,3-1 920,-1-6 0,14-32 0,4-15 0</inkml:trace>
  <inkml:trace contextRef="#ctx0" brushRef="#br0">10976 17438 7739,'-2'-9'1271,"-2"2"93,-1 0-867,0 6 1,5-8-1,-2 5 1,-1-3 1081,-3-1 1,1 2-565,5-4 122,0 6-665,0-3 0,2 9-91,3 3 0,4 11 1,7 12-1,1 9-51,4 10 1,-3 3-233,3 7 0,2 3 0,0 7 0,-1 1-453,1-1 1,0-4 245,-2-5 1,-3-5-896,3-11 1,-6-5 0,-2-11 0,-3-7-3181,2-6 4184,-4-6 0,-23-50 0,-11-9 0</inkml:trace>
  <inkml:trace contextRef="#ctx0" brushRef="#br0">10834 17928 7709,'-16'0'2508,"0"0"-2282,0 0-493,0 0 1,9-2 1671,7-3 0,7-4-876,9-7 0,7 1 0,3-1 1,6 0 63,5 0 1,1-5-640,4 0 1,2 0 0,-5 5 0,1 2-903,4 4 1,0-3 661,-2 8 286,4 0 0,29 5 0,-29 0 0,-1 0 0</inkml:trace>
  <inkml:trace contextRef="#ctx0" brushRef="#br0">11481 17928 7709,'0'21'0,"0"0"0,0 7 0,0-2 0,2 2-461,3-1 576,4-4 0,8-4 1,4-2-1,8-4 1,4-4 491,4-6 1,7-3-772,-2-5 1,-2-4-1,0-9 1,-1-3 209,-4-5 0,-3 2 166,-6-3 1,-3 8 130,-7-2 0,-2-2 1,-4 2-1,-5 2 590,-3 1 0,-9 2-9,-3 1 1,-6-5 648,-5 4-1175,3-3 0,-12 10 0,2-5-255,-7 4 1,0-3 0,-5 8 0,1 2-740,4 1 1,2 2 412,1 0 1,2 2-193,4 3 1,0 4-2658,10 7 3032,-3 6 0,38 24 0,0 12 0</inkml:trace>
  <inkml:trace contextRef="#ctx0" brushRef="#br0">12697 17723 7687,'5'-11'57,"1"0"9,-3-1 573,-1 5 1,-2-7-1,0 4 1,-2-4-1,-1-2 482,-3 0 1,-4 5-763,5 1 0,-8 1-190,3-1 0,-4-3 136,-2 8-218,0-7 0,0 10 1,0-3-39,1 3 1,-1 2 0,0 0 0,0 2 78,1 3 1,4 0-265,0 11 0,8-2 26,-2 12 1,-2-4 0,1 2 0,3 1 10,1-1 1,7-4 66,1 1 1,6 1-136,-2-1 0,5-5 129,0-5 0,1-6-219,0 6 198,0-8 0,-1 4-115,1-7 142,0 0 1,-2-7 0,-2-2 49,-1 1 17,-8-6 1,10 5 0,-8-7 56,-2 0 0,-1 0-202,-2 1 0,6-1-33,-1 0-252,0 0 205,-5 0 11,0 1 216,0 6-67,0 2 433,0 7 63,0 0 77,0 7-417,7 2 0,-5 6 0,3 1 179,-3 0 0,0 0-152,3 0 1,-3 1-20,3 4 0,-2 2 4,3 3 0,-5 9 37,5-3-63,-5 3 0,-1-3 1,0-2 62,0-4 0,0 7 103,0-6 0,0 6-25,0-7 0,0-3-26,0-2 1,-7 2-72,-3-2 1,1 0-31,-1-5-20,-1 0 0,-5-2 49,0-4 0,1 2-60,-1-6-57,0-1 0,0-5 1,0 0 3,1 0 1,-6-5-101,0-1 1,-6-8-265,6-1 191,-7-1 0,5-9 0,-3 6-410,5-2 1,3-2-220,3 2 1,1 3-149,3-3-363,-3 4 545,12 1 0,2 7-286,11 4 0,3 3 167,2 2 0,6 0 845,5 0 0,45 21 0,12 6 0</inkml:trace>
  <inkml:trace contextRef="#ctx0" brushRef="#br0">13029 17470 7687,'-16'0'96,"5"0"0,1 0 0,-1 2 647,3 3 1,-5-2-594,8 8 498,0-8 1,5 13 0,0-2-1,0 7 1,0 4 564,0 3-1037,7 2 1,-4 1 0,10 1 291,4 0-424,-1-1 1,7-5 0,-8-1 0,1-4 0,0-5-35,0-4 1,0-8-85,-1 1 0,1-3-46,0-2 1,0-2 0,-2-5-1,-2-7-231,-1-5 0,-6-9 12,5 1 1,-6-3-10,1-1 259,4-1 1,-7 6 0,3 1-106,-3 2 419,-2-5 0,0 11-117,0-4 180,0 3 0,0 11 1,2 7 44,3 9 0,-3 7-15,3 5 1,4 2-52,1 3 1,-1 4-198,1-4 0,-1-1-188,2 1 0,3-7-320,-4 2 1,4 0-170,2-5 0,0 4-664,0-10 0,-1-1-1381,1 1 2652,0-6 0,28-32 0,7-16 0</inkml:trace>
  <inkml:trace contextRef="#ctx0" brushRef="#br0">13771 17517 7687,'-18'-2'540,"-3"-3"1,4 3 675,-4-3 1,3-2-559,2 2 1,1-2-109,-1 2 1,0 3 0,0-3 0,0 3-209,1 2 1,4 0-226,1 0 1,4 3 85,-4 8 1,6 1-45,-1 14 1,3 1 42,2 4 0,0 1 101,0 0-283,0-1 0,5 1 1,3-2-427,0-4 98,3-3 0,5-7 0,-1-2 0,1-4 0,0-5-1072,0-3 0,5-9 751,0-3 0,0-4-65,-5-2 0,0-7 61,-1-3 463,-6 3 1,5-7 0,-5 5-238,0 1 606,-2-6 1,-6 12-1,3-3 542,1 4 0,0 1 704,-5 0 685,0 0-948,0 1-291,0 6-660,0 9 0,2 10 0,2 11 152,1 6 0,2 3-167,-2 1 1,2 3-14,4 2 1,1-2-279,-7 3 0,8-1 47,-3-4-634,-3 3 1,7-12-1148,-3 3-1598,3-3 3407,2-14 0,6-37 0,3-16 0</inkml:trace>
  <inkml:trace contextRef="#ctx0" brushRef="#br0">14055 17501 7686,'-7'9'0,"5"5"618,-3-3 1,3-2-407,2 1 0,0 1 856,0 4 1,0 1-458,0 0 0,2 5-196,3 0 1,-1 0-75,6-5 0,-4 0-26,4 0 0,-5-1 255,6 1-162,-7 0 0,3-6 387,-7 1-422,7-7 1,-6 1-210,5-10 1,-5-4-61,-1-7 0,0-5 41,0 0 1,0-7-39,0 1 0,2 3-135,3-2 1,-1 4-362,6-4 0,-4 7 200,4-2 1,-5 3-1361,6 2 1,-1 2 134,6 4 807,0-4 607,0 12 0,35 9 0,8 11 0</inkml:trace>
  <inkml:trace contextRef="#ctx0" brushRef="#br0">14671 17533 7686,'-23'0'0,"-3"0"0,-2-5 1408,2-1 0,1-4-752,4 5 0,-2-6 337,-3 6 1,3 0-423,7 5 0,6 0 145,-1 0-348,1 0-133,1 7 1,2 7-1,7 8 39,0 3 0,0 7 1,0 5-1,0-2-94,0-2 1,7-3-27,3-4 0,4 2-491,2-7 173,-7 0 0,5-7 0,-3-3-300,3-6 1,7-3-1,0-4 1,-2-3-452,-1-6 1,-3-10 464,1-5 0,0 1-7,0-1 1,-6 2 366,1-3 0,-2-3-58,1 4 0,2 1 883,-6-1-316,-1 7 1,-3-4 1005,3 7-323,-3 7-293,5 2 0,-7 16-370,0 7 0,1 2-81,5 8 0,-5 0-224,5 6 1,1-1-47,-2 1 0,2-6-174,-2 1 1,-3-3-238,3 3 0,2-5-655,-1-6 0,4 0-1066,-5 0-1355,8-8 3399,-5 0 0,1-51 0,-2-9 0</inkml:trace>
  <inkml:trace contextRef="#ctx0" brushRef="#br0">14924 17517 7686,'-9'7'2617,"2"2"1,7 7-1698,0 0 1,0-1-525,0 1 1,2 5-93,3 0 1,-3 0 67,3-5 0,2 5-113,-2 0 1,2-1-329,-1-10-335,-5 4-438,13-5 727,-12 0-351,5-9 1,-5-9 0,1-9 0,3-1 0,-3-4-748,-1-1 1,-2-1 915,0-1 1,2-2 92,3 7 1,-3-6 555,3 6 0,2 0-203,-2 5 900,8 1 0,-10 1 482,8 3-755,-1 4 1,6 14-302,0 4 0,-6 10-212,1 5 0,-3-1-402,3 1 1,1 0 170,-6 6 1,4-2-1285,-5-4 1,6 2 1251,-6-7 0,-7-7 0,-6-7 0</inkml:trace>
  <inkml:trace contextRef="#ctx0" brushRef="#br0">15224 17091 7686,'0'16'629,"0"-1"1,0 1-144,0 0 0,2 1 0,3 5 0,5 6 534,4 7 1,7 3 0,2 6 0,2-2 224,3 2 0,-4-3-445,3 1-590,-1-7 1,0 3-1,-1-8-412,-2-3 1,-4-5 0,-7-6-1,-1-2-1951,1-3 1842,-5-4 0,2-7-4264,-4 0 4575,-3-7 0,-16-23 0,-12-12 0</inkml:trace>
  <inkml:trace contextRef="#ctx0" brushRef="#br0">15240 17533 7686,'-9'11'563,"4"-1"1,5-6 3,5 1 1,0-3 853,11-2 0,-2-7-1198,12-4 1,1-3 0,4-2 0,1 0-377,-1 1 0,1-1-475,-1 0 0,1 0 628,0 0 0,48-13 0,-33 12 0,-1 0 0</inkml:trace>
  <inkml:trace contextRef="#ctx0" brushRef="#br0">15745 17501 7686,'-9'16'0,"4"0"1186,-4 0 0,7-6-518,-3 1 1,10-8-157,6 3 1,3-6 0,2-6 0,0-4-254,-1-4 1,3-2-116,3 0 1,-4-5-141,5 0 1,-10-2 0,-2 4 0,1-2-417,-2 2 1,-1 1-133,-2 2 1,-5 0 242,5 1 1,-12-1 0,-4 2 149,-4 3 0,-4 4 316,-3 7 0,4 2-196,-4 3 298,3 4 0,8 14 0,1 3 0,2 4 0,3 2 231,3-1 1,1 1-76,0-1 1,1-1-44,5-3 0,4 1-601,11-7 0,-2 0-230,8-5 1,-6-8-487,5-2 1,0-5 45,6-1 1,-2-1 890,-4-5 0,32-59 0,-28 22 0,0 0 0</inkml:trace>
  <inkml:trace contextRef="#ctx0" brushRef="#br0">16156 17470 7686,'-9'7'2916,"-5"2"-1253,12 6-1258,-5-6 0,14-2 0,3-7 0,5 0 156,0 0 1,1-5-507,0 0 0,5-8 0,0 3 0,-2-4 190,-1-2 1,-2 0-144,-1 0 0,-1 6 0,-3-1 0,-4-1-148,0-2 1,-5 4-144,3-1 20,-3 0 1,-4 3 0,-3 1 0,-7 1 0,-6 1-118,-3 2 0,-2 1 796,2 2-360,3 7 0,-4-2 1,6 9-1,0 5 1,0 4-1,2 7 0,4 3 604,4 4 0,5 2-533,1-2 0,1-2-220,5 7 1,4-12 371,11 1-1615,4-9 0,6-5 1242,1-6 0,35-43 0,8-5 0</inkml:trace>
  <inkml:trace contextRef="#ctx0" brushRef="#br0">16914 17091 7682,'-9'-7'84,"2"-2"0,1-2 1,1 1-1,2-2 1228,1-2 0,2 3 1,0 0 147,0-1 1,2 5-969,3 2 0,4 10 1,7 7-1,-1 10 201,1 9 1,5 2-356,0 10 0,2-1 138,-2 5 1,-3 6-110,3-1 0,-4 1-399,-1-6-254,7-6 0,-6 3 0,3-7 1,-5-4-1,-2-5-5993,-1-7 4142,6-3 1461,-17-10 676,6-1 0,-14-49 0,-1-10 0</inkml:trace>
  <inkml:trace contextRef="#ctx0" brushRef="#br0">17040 17533 7682,'10'-2'1619,"1"-3"0,1 1-604,9-6 1,4-1-545,6-4 1,1-3-210,0-3 0,1 2-248,4-8 1,-6 8-1,1-2 1,-9 5 467,-6 6-77,-1-4-513,-7 12 18,-2 2 1,-16 9 0,-5 8 0,-5 4-1,-1 6 96,3 2 1,1 3 147,0 0 0,1-1-272,-1 1-5,7-1 0,-3 1 0,6-2 0,3-2 0,1-4-1147,2-1 0,2-2-33,3-5 0,4-7 1303,7-4 0,35-59 0,-22 19 0,1 0 0</inkml:trace>
  <inkml:trace contextRef="#ctx0" brushRef="#br0">17656 17407 7682,'-9'15'0,"-5"6"356,3 1 1,4 0 533,2-1 1,3-1-250,2 6 1,0-7 204,0 2 1,2 0-472,3-5 1,4 2-173,7-13 0,7 0-119,3-5 1,-1-1 118,1-5 0,-1-2-299,1-8 1,2 0-8,-7 0 0,5-7-51,-5-3 0,-1 1-76,-10-1 1,2 5-116,-6-5 0,-1 5 109,-5-6 0,0 8 63,0-2 0,-7 9 146,-4 1 0,-8 2-13,-2-1 0,-7 3 9,2 7 0,1 2 113,-1 3 1,5 5 217,-6 11 1,8 4 10,-2 7 1,5-1 127,6 1 0,-2-1-207,6 1 1,1-2-45,5-4 0,2 2-940,3-7 0,9 0 439,7-5 0,5-7-525,-5-4 0,8-3 355,-3-2 0,7 0 483,-1 0 0,24-21 0,-5-5 0</inkml:trace>
  <inkml:trace contextRef="#ctx0" brushRef="#br0">18240 17296 7682,'-16'0'0,"0"-5"1412,1 0 0,-1-1-643,0 6 1,0 2 32,1 3 0,4-1-332,0 6 1,3 1-92,-3 5 1,-1-1-102,7 1 1,-2 0-41,1 0 0,5 0-250,-5-1 0,6 1 85,6 0 1,2 0-258,8 0 1,0-6 150,0 1 0,5-8-488,0 2 0,5-3 177,-5-2 0,7 0 48,-1 0 1,-3 0 148,3 0 0,-8 0 101,2 0 0,2 0 137,-2 0 1,-5 0-34,-6 0 1,-5 2 1567,6 3-1151,-8-3 0,3 12 731,-12-3 0,-2-3-561,-8 3 1,-2-1 32,-3 6 0,-2 0-560,-3 0 0,-4 0-490,4-1 1,-2 1-163,2 0 0,-3-2-772,8-3 1,2-3-2203,9-2 3508,-4-5 0,40-43 0,2-19 0</inkml:trace>
  <inkml:trace contextRef="#ctx0" brushRef="#br0">18603 16901 7682,'-10'0'1690,"-1"0"1,8 2-822,-3 3 0,5 6 298,1 10 0,0 5-440,0 11 0,0 5-151,0 11 0,7-2-124,3 7 1,3 5 352,-3 5-822,4-6 0,-5-8 1,7-7-1,-1-1 0,0-4-921,-5-5 1,4-11-1821,-3-5 1724,-4-10 1034,0-4 0,-7-49 0,0-11 0</inkml:trace>
  <inkml:trace contextRef="#ctx0" brushRef="#br0">18335 17249 7682,'-9'7'2080,"2"1"1,14 3-1038,4 0 1,10-8-362,5 2 0,6-3 178,4-2 1,-1 0-929,8 0 1,-7-5 0,5-2 67,-3-2 0,3-14 0,4-7 0,2-4 0,-1 0 0</inkml:trace>
  <inkml:trace contextRef="#ctx0" brushRef="#br0">19409 17249 9933,'-11'0'2234,"1"0"-427,-3 0-1497,6 0 0,-1 0 0,2 0 0,-2 1 0,-3 3 1,2 3 872,2 2 1,-3 1-760,4 6 1,-4 5-312,5 0 1,-1 7 43,6-1 0,2 1-1196,3-2 611,-3 4 0,17-11 0,-1 6 0,5-4 0,5-7-1417,2-7 1,3-5-21,4-2 0,-2-7 1865,7-4 0,-5-14 0,3-6 0,6-3 0,0-1 0</inkml:trace>
  <inkml:trace contextRef="#ctx0" brushRef="#br0">19819 17249 7668,'-15'0'0,"-1"0"619,0 0 1,-5 0-161,0 0 0,0 7 0,5 5 439,0 7 0,7 1-375,4 6 0,3 0 127,2 6-437,0-1 1,7 1 0,4-2 0,5-2 0,3-3 97,2-3 0,7-6-493,-2-5 0,4-8 178,2 2-90,-1-3 1,-1-4-1,-2-5-300,-1-8 295,-1-1 0,-1-12 0,-4 5-305,-4-2 590,-8-1 0,-2-6 0,-7 1 22,0-1-5,0 1 0,-4 4 0,-4 3 105,-8 1-218,-10 2 0,-4 5 1,-9 0-899,-1 1 1,3 4 395,-5 0 0,7 8-980,-2-2 1,9 5 364,1 5 1,13 4-551,-1 7 1577,9-1 0,27 29 0,15 7 0</inkml:trace>
  <inkml:trace contextRef="#ctx0" brushRef="#br0">20356 17233 7668,'-16'0'5354,"1"0"-4464,-1 0 0,-5 0 22,0 0 0,-7 0-580,1 0 1,-1 5-159,2 0 1,-4 2 58,4-1 0,3-3-32,2 8 1,3-6-289,3 6 0,6-6 44,4 5 3,3-6 1,4 8-352,3-7-153,11 8 0,8-12 0,8 5 75,-1-5 0,8 5 0,1-1 0,2-2 116,1-1 1,-3 0 124,2 3 0,2-3 521,-7 3 1,0 4-203,-6 2 0,-1 3 787,-4 1 1,-5 1-183,-10 0 1,-4 2 91,-7 3 0,-2-2-205,-3 7 0,-4-6 18,-7 1 1,-5 1-994,0 0 1,-7-3 305,2-9 1,1 3-1589,-1-8 1,0 5 785,-6-4 0,6-1 888,-1-5 0,10-35 0,1-14 0,-4-4 0,0 0 0</inkml:trace>
  <inkml:trace contextRef="#ctx0" brushRef="#br0">20609 16838 7668,'10'2'2189,"1"3"1,-6 6-1072,6 10 1,-1 10 269,6 11 1,2 4-589,3 1 0,-4 8-229,4 3 1,-3 1-534,-2-1 0,-1-3-483,1-8 1,-5-1-868,-1-4 0,-4-5 0,2-11 1312,-1-5 0,-15-17 0,-10-6 0</inkml:trace>
  <inkml:trace contextRef="#ctx0" brushRef="#br0">20372 17375 7668,'7'9'1070,"7"-2"201,7-7 1,12-2 845,-1-3-1815,17-11 0,-5-3 0,14-8 1,0-1-1,0-2-352,0-1 50,-7 6 0,-17-2 0,0-4 0,31-28 0</inkml:trace>
  <inkml:trace contextRef="#ctx0" brushRef="#br0">21509 17186 7651,'-10'1'948,"-1"5"0,7 2-424,-1 8 0,3 0 0,2 3 1,2 6 488,3 6 0,6 13-593,10 4 0,2 11 0,5 11 1,-3 1 313,-3-1 1,1 4-346,-2-6 1,-3 6-427,3-6 0,-9-6-382,-1-10 1,-8-10-2262,2-5 397,4-10 2283,-7-5 0,-7-57 0,-4-26 0,-4-1 0,0-1 0</inkml:trace>
  <inkml:trace contextRef="#ctx0" brushRef="#br0">21446 17359 9089,'12'-10'1240,"4"-1"0,-2 1-744,12-6 0,6 0-56,5 0 0,7-1-264,-2-4 1,2 5 0,-2-2-1,-5 8-52,-4 3 1,-9 2 16,-2 5 0,-7 1 27,-4 5 1,-4 8-1,-7 8 1,-2 3-13,-3 3 1,-4 2-212,-7 1 0,-1 1-95,-4 0 1,3-1-1,-5 1 1,2-1-381,0 1 1,-5-7-229,5-4 1,2-4 25,8-1-35,-3 0 0,9-2 767,-1-4 0,71-52 0,-17 12 0,-1-1 0</inkml:trace>
  <inkml:trace contextRef="#ctx0" brushRef="#br0">22251 17170 7653,'-16'0'711,"1"0"89,-1 0 1,0 0-378,0 0 1,2 7 215,4 3 0,-3 4-16,8 2 1,-5 7-341,4 3 0,1 4 1,5 3-1,0 3 167,0 0 0,2 6-220,3-5 0,-3-2-268,3-8 1,2-4 0,0-8-939,2 1 715,2-7 1,3-9-1402,-4-11 1116,4-10 1,-7 2 0,5-7-937,-1-2 1232,-1-9 1,1 3 0,-2-2-221,-2 2 341,-2 3 0,0 1 0,1 2-247,-3 1 363,-1 8 1,3-4 1027,0 8 209,1 6 0,-6 3-506,0 12 1,0 8 161,0 7 1,1 9-123,5 1-661,-5 1 1,8 6-1,-4-6 94,6 0 0,-2-1-169,1 1 0,-1-2-252,2-4 0,3 0-624,-4-10 0,-1 2 854,1-13 0,8-35 0,7-14 0</inkml:trace>
  <inkml:trace contextRef="#ctx0" brushRef="#br0">22583 16806 7653,'0'23'0,"0"4"0,0 2 558,0 3 1,0 3 784,0 7 1,7 0-180,3 11 1,5 1-589,0-1 1,6 5-221,0-5 1,0 5 19,-5-6-574,-7-6 0,5-2 0,-5-9 0,1-4 0,-1-4-3123,-2-4 3321,5-9 0,-31-36 0,0-13 0</inkml:trace>
  <inkml:trace contextRef="#ctx0" brushRef="#br0">22378 17201 7653,'0'16'2710,"1"-5"-2094,5-1 0,4-6 21,11 1 0,4-3 175,6-2 1,6-2-697,0-3 1,7-4-694,-2-7 135,4 0 0,1-5 0,-1 0 0,-4 0 442,-5-2 0,-4-15 0,-1-11 0</inkml:trace>
  <inkml:trace contextRef="#ctx0" brushRef="#br0">22994 16822 7653,'0'11'0,"0"-1"0,0 1 1648,0 5 1,0 6-535,0 5 1,0 10 447,0 5-1192,0 3 0,1 8 0,3 0 0,1-1 0,0 1 726,2 0 0,-5-3-745,3-7 0,2-5-709,-1-6 164,-1-8 0,0-6 1,0-11-1,-1-5-1095,-2-9 0,-1-7-104,5-7 1,-5-4 708,5-7 1,-5 1 188,-1-1 1,2 1 190,3-1 1,-3 0-31,4 1 1,1 6 876,-2 4-507,7-3 0,-8 6 938,6-3 1,-5 11-131,6 4 1,-1 5 235,6 1 1,-5 7-577,-1 3 1,1 11-279,5 5 1,5 4-76,0 2 0,0 1-98,-5 4 1,-6-4-643,1 4 1,-1-3 299,6-3 1,-2-4-2786,-3-1 3074,3-14 0,-13-12 0,6-17 0</inkml:trace>
  <inkml:trace contextRef="#ctx0" brushRef="#br0">23641 17012 12064,'-7'-9'2250,"3"2"-1211,-6 7 1,5 0-160,-6 0 0,6 0 1254,-6 0-1713,1 0 0,-6 0-192,0 0 0,0 5-87,1 0 0,1 8 0,3-3 1,-3 4-352,4 2 215,-5 0 0,1 0 1,4 0-197,5-1-34,-4 1 0,7-5 0,-3-1-379,3 2 1,4 1 0,3-1 0,6-3-411,3-2 1,7-2 634,0-5 1,5 5 140,-5 1 1,7-1 360,-1-5 0,-3 0 184,2 0 1,-6 5 401,1 0 0,-4 2-285,-1-1 1,0 2 283,0 8 1,-7-3 4,-4 2 1,-3-2 280,-2 8 0,-2-4-1215,-3-1 1,-4 2 165,-7 3 0,0-6-1744,0 1 0,1 0-103,-1-5 1,2-3 1900,3 3 0,-17-29 0,2-1 0</inkml:trace>
  <inkml:trace contextRef="#ctx0" brushRef="#br0">24052 17375 7653,'0'11'4108,"0"-1"1,0-5-201,0 6-2925,0-1-641,0-1 1,0 5 114,0-3-257,0-4-200,-7 0 0,-37-7 0,-16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8131 8597 7865,'-24'7'2,"5"-6"50,-8 5 1,2 1 0,-3-2 0,3 1 203,2 1 147,-6-6 0,17 8 267,-4-3 1,12-5-367,4 5 1,13-10 356,8-1-462,8-8 0,-10 10 0,8-8 1,3 1-1,4-1 289,3 0 0,6 8-266,-6-3 1,8 5-120,-3 1 1,10-6-1,3 1 1,2 1 130,3 2 1,10 2-75,5 0 1,10 6-158,-40-3 1,1-1 0,1 1-1,2 0 1,0-3 0,1 0-1,2 0 1,-1 0 76,2 0 0,-1 0 0,3 0 1,1 0-233,0 0 1,0 0-1,-5 0 1,-1 0 248,35 0-332,-3 0 0,-9 1 0,-7 3 1,-9 3-1,-11 2-725,-5 3 1,-4 1 729,-5-3 1,0 3 72,0-8 1,-7 6 143,-4-6 0,-3 1 163,-2-6 1234,-7 0-1188,-2 0 0,-7-2 167,0-4 0,-2 3-106,-3-8 0,2 1-104,-8-6 0,0 0-68,-5 0 1,-7 0-135,-4-1 1,-3 7 13,-2-1 0,-9 0-256,-7-5 0,-7 6 123,-9-1 1,-7 8-382,-4-3 0,-10 6 574,40 2 1,-1 2 0,-6-1-1,-2 2-237,-2 3 0,0 0 0,-6 3 1,1 0 280,-1-1 1,1 1 0,1 3 0,1 1-65,0-2 0,1 0 0,0-1 0,2-1 221,4 0 0,2 0 1,2-3-1,2 0 189,-18 2 1,5-2 36,17-8 1,4-2-315,12-4 1,4 3 66,12-8 0,3 6 62,7-6 1,0 6-232,0-6 1,1 8 1099,5-3-1100,-4 5-294,12-7 138,-5 7-43,7-6 0,0 7 89,0 0 0,1 0 64,5 0 0,3 5 134,7 0 0,12 1-28,4-6 0,11 0-25,0 0 0,10 0-289,6 0 1,10 0 270,6 0 0,-44-3 1,2-2-193,1 1 1,1-2 0,1-3 0,1-2 187,3 1 1,0-1 0,2-3 0,0-1-34,-2 2 1,0 0 0,0 0 0,0 1 13,-8-1 1,0-1-1,-2 2 1,-2-1-175,31-13 1,0-5-38,-11 5 1,-6 2-27,-15 3 0,-4-2 53,-7 2 1,-2-1-150,-3 6 0,-5-5 400,-12 0 0,3-2-248,-8 1 1,6 3 350,-6-8 0,0 0-128,-5-5 1,0-2 180,0-3 0,-1-4-166,-5-7 1,-3 0 68,-7 0 0,-7-2 88,-4-3 0,-5-2 83,-5-4 1,-6 4-302,-10 7 1,-4 2 194,-7 3 0,-5-3-141,-1 3 0,-8 4-226,-2 2 0,37 20 1,-1 2 100,-4 1 1,0 1 0,0 1 0,0 1 28,0 2 0,0 2 1,-41-7 7,4 3 0,3 4 90,2 7 1,-4-6-179,4 1 1,2 0 237,9 5 0,1 0 165,-7 0 0,2 5-140,-1 0 0,3 8-31,7-2 0,0 3-90,0 2 1,1 5 73,5 0 0,4 8-184,12-2 1,-3 5-51,8 5 1,-1 4-143,6 7 1,6 5 49,-1 1 1,2 11 4,-1-1 1,-3 11 1,8 0 0,1 1 66,10-1 0,-3 3 104,8-3 0,-1 1-79,6-1 1,2-5 185,4-12 0,4-3 189,12-7 1,2 4-527,8-4 0,2-9 97,4-12 1,4-2-220,12 1 0,3 3-105,7-8 0,0-5-365,0-5 0,5 0-2701,0 5 3552,15 0 0,-2 7 0,-34-11 0,0 1 0</inkml:trace>
  <inkml:trace contextRef="#ctx0" brushRef="#br0">9091 9397 15103,'0'-16'340,"0"-2"0,2-3 0,1-8 1,3-4-225,-3-5 1,-1-8 0,-2 0 0,0-6-163,0 1 1,5-5-93,1 3 1,-1 7 0,-5 10 0,0 6-537,0 3 260,0 8-215,0 3 94,0 9 1,0 14 0,0 3-157,0 5 0,2 1-480,3 0 0,-3 0 1171,3 0 0,-3 14 0,-2 4 0</inkml:trace>
  <inkml:trace contextRef="#ctx0" brushRef="#br0">8899 9093 7688,'-16'-6'594,"0"1"139,7-7 1,2 3-245,7-7-92,0 0 0,2 0 0,5-2 0,7-2 0,5-3 250,1-2 1,3 0-111,-2-1-369,1-4 1,-1 10 0,2-5 0,0 2 0,1 3 189,-5 3 1,-1 2-270,-2 5 1,0 3 0,0 7-1,0 0 26,0 0 1,-5 1-21,-1 5 0,-1 4-84,2 12 1,3-5 0,-5 7-1,2-3-31,-1 0 0,-4 2-35,4-1 1,-4-4-31,4 3 1,-4 2 0,3-2-1,-2-1-447,-4-2 1,4 3 60,-1 0 1,1 1-63,-2-6 1,-3 0-1,5 0 1,-2 0-676,1 0 0,1-2 1208,-2-3 0,-17 3 0,1-5 0</inkml:trace>
  <inkml:trace contextRef="#ctx0" brushRef="#br0">8867 9829 7703,'-16'0'0,"2"-2"0,1-1 0,4-4 0,2-2 173,-5-2 1,8 0 0,-5 1-1,2-3 1,4-1 0,-1-2 629,-1 0 0,3-5 0,-5-1-629,0 3 1,3 1 0,-5 2-1,0 2 125,0 3 1,4 4-111,-6 7 1,6 0-133,-6 0-24,8 0 0,-10 9 1,6 7-1,0 9 0,0 5 129,4 2 0,1 0-83,2 0 1,0 0-93,0 0 1,2 0 0,3-2 0,6-3-249,3-6 1,4-3 141,3-2 1,-2-7 72,8-4 1,0-5-1,3-5 1,-2-6 7,-1-3 1,-6-9 9,6-4 1,-7-3 8,1-2 0,-3 0-13,-2 0 0,-7 2 6,-4 3 1,2-3 38,-1 3-191,-1 4 1,-5 0 411,0 7-153,-7 7 1,3 2 288,-6 7 0,6 2-91,-1 3 0,3 4 16,2 7 0,0 2 69,0 3-139,0-3 0,0 7 0,0-6-32,0 3 0,0-1-286,0-5 0,0-5-1405,0-1 926,7 1 1,-3 5-2032,6 0 1657,1-7 0,5 4-800,0-8 1746,0 0 0,43-40 0,10-10 0</inkml:trace>
  <inkml:trace contextRef="#ctx0" brushRef="#br0">9475 9605 7703,'-9'-7'0,"2"3"528,7-6 0,-5 4 1,-2-3 1999,-2 2-1575,5-5 293,-10 10-647,5-12-520,-7 12 0,0-3 281,0 10-270,0-3 0,2 12 1,1-1-1,3 4 0,-3 5 208,-1-3 1,3 4-212,1-1 1,4 6-5,-4-1 1,6-2 41,-1 1 0,3-1-59,2 2 0,0 2-199,0-8 0,7 0 0,4-5 1,3-2-201,2-3 1,5 2-167,1-8 1,6 0-534,-1-5 0,-2 0-486,1 0 1,-1-5 226,2 0 1291,3-8 0,16-53 0,-16 23 0,-1-1 0</inkml:trace>
  <inkml:trace contextRef="#ctx0" brushRef="#br0">9747 9221 7703,'-7'-9'2956,"-2"2"-2156,0 7 1,-3 2 111,6 3 0,1 6-444,5 10 0,0 4-257,0 7 0,2 5-5,3 1 1,-1 6 0,6-1 0,-4 3-130,4 2 1,-1-7-280,2-4-166,3 4 1,-5-7 0,5 2-434,-3-8 1,3-5 0,-3-7-1,1 0 801,-1 0 0,3-21 0,-5-6 0</inkml:trace>
  <inkml:trace contextRef="#ctx0" brushRef="#br0">9619 9685 7703,'-16'9'1025,"5"-2"1459,1-7-1718,6 7-458,-3-5 496,14 5 1,2-7-1,7-2 255,0-3-970,7-4 0,0-2 0,6 1 0,-3-3 0,1-1-254,-2-2 1,5 2-379,-3 3 0,-4-1-586,-2 6 1,2-4-1,1 3 1129,0-2 0,-4 12 0,3-1 0</inkml:trace>
  <inkml:trace contextRef="#ctx0" brushRef="#br0">10083 9605 7703,'-9'16'0,"-3"-5"510,7-1 1,-1 1 1632,6 5-1738,-7 0 0,5-5 0,-3-1 1,3 3-1,2 1 92,0 2 0,7-2-341,4-3 0,-2 3-121,2-3 0,-1-2 0,6 0 0,0 0 54,0-1 1,0-4 102,0 1-284,0-3 0,0-2 0,0 0 0,0-2-116,0-3 1,-2-4-223,-3-7 1,3-2 193,-3-3 0,-4 3-163,-2-3 1,-3 1 208,-2-1 1,6 3 381,-1-3-155,0 10 0,-5-3 468,0 3 35,-7 4 1241,5 0-1142,-12 7 1,12 7-206,-3 4 0,3 3-453,2 2 0,0 0-213,0 0 1,0-5-224,0-1 0,2-1 334,3 2-911,-3 3 1,12-7 0,-5 6 109,0-3 0,5-6 246,-3 1 1,3 2-1083,2-1 1758,0-1 0,22-12 0,4-2 0</inkml:trace>
  <inkml:trace contextRef="#ctx0" brushRef="#br0">10707 9573 7699,'-7'-9'3547,"-2"-5"-2260,-7 12 46,0-5-1167,0 7 1,0 0-38,0 0 1,6 2 0,1 3 0,0 6 146,0 3 1,0 4-55,-2 3 0,-1-1-56,7 6 0,-1-1-258,6 2 0,0 1 1,0-6-1,0-1-394,0 2 0,2-10-1572,3 3 1559,4-4 1,7-3 0,0-4 0,0-3-306,0-2 1,0-2 278,0-3 1,0-4-27,0-7 0,-5-2 191,0-3 1,-2 1 359,1-6 0,3 4 0,-8-4 0,6 1 0,-6-2 0,6-1 188,-6 6 222,0-6 37,-5 10 905,0-5-873,0 14 0,0 4 0,0 10 908,0 6 1,0 8-669,0 3 1,0 6-312,0-1 1,2 3-164,4 2 1,-3 0-42,8 0 1,-6-2-830,6-3 0,-1 3 268,6-3-526,-7-4 1,11 6 882,-4-8 0,18-14 0,-1-9 0</inkml:trace>
  <inkml:trace contextRef="#ctx0" brushRef="#br0">10995 9093 7684,'-8'7'3396,"2"4"1,4 5-2818,2 5 1,0 6-1,0 10 0,6 0-174,-1 11 0,8-1 0,-3 9 0,4 0-267,2-5 0,0 4-924,0-1 0,-1 4 300,-5-4 486,5-1 0,-11-3 0,1 5 0,3 5 0,0-1 0</inkml:trace>
  <inkml:trace contextRef="#ctx0" brushRef="#br0">11588 9749 8444,'0'-11'2304,"0"1"1081,0-3-2525,0 6 1,0 4-581,0 13 0,0 8 0,-2 16 1,-2 3-32,-1 6 0,-13 16-215,2 5 0,-3 3-351,3-3 1,0 0 272,0 0 1,0-3-235,0-8-590,7-7 1,-4-26-3938,8-15 4805,7-21 0,10-33 0,6-14 0,3-5 0,1-1 0</inkml:trace>
  <inkml:trace contextRef="#ctx0" brushRef="#br0">12052 9061 7765,'-11'0'2469,"0"0"-1904,8 0 0,-4 2-319,7 3 1,0 4-149,0 7 0,0 0 0,2 2 0,1 1 12,2 2 1,6 6-81,-6-5 0,6 6 118,-6-1 0,6 5 240,-6 5-325,1-3 0,-6 5 1,2-7-1,1 0 1,2 0 56,-1 0 1,-2 0-25,-2 0 0,0-7-124,0-4 0,0-3 0,0-2-168,0 0 109,0-7 106,0-2 0,0-9 28,0-3 0,-2 3 70,-3-3-52,3-4-126,-12 0 0,10-2 145,-7 1-202,8-1 1,-6-3 0,5 1 17,-1 3-35,0 6 0,5-10 82,0 3 22,0-3 1,-2 0 0,-2 1 90,-1 3-5,0-1 0,5 0 1,0 1 70,0-3-58,0-1 1,0-2 344,0 0-281,0 0 17,0 0-238,7 0 105,-5 0 1,10 5-122,-7 1 238,1 6-9,1-3-6,-5 7 181,5 0-106,0 0 300,-5 0-725,5 0 268,-7 0-845,0 0 1175,0-7-225,0-2 1,0-2-7,0 1-37,0-1-175,0-5 0,0 0 59,0 0 1,0 0-120,0 0 1,0 0 84,0 0 1,5 0-1,0 0 31,8 0 0,-4 2 57,7 3-3,0 4 1,0 7 6,0 0 1,0 9 100,0 7 0,0 7-51,0 9 1,-2 0 104,-3 0 1,3 0 17,-3 0 1,1 5-77,-1 1 0,1-1 101,-6-5 0,4 0-81,-4 0 1,-1-5-52,-5-1 0,5-6-84,1 1 1,-1-3-219,-5-2 0,0-5-333,0-1-670,0-6-317,0 3 1,0-9 470,0-3 0,0-4 1045,0-7 0,21-64 0,-7 32 0,-1 0 0</inkml:trace>
  <inkml:trace contextRef="#ctx0" brushRef="#br0">12644 9189 7765,'-11'0'0,"1"0"0,4-6 706,-4 1 0,6 2-266,-1 8 0,-2 0 362,1 11 0,-4-1-317,4 11 1,1 1-195,5 5 0,0 2 27,0 3-313,7-3 1,2 5 0,7-7 282,0 0-282,7 0 0,-3-5 0,5-2 0,-1-4 0,0-7-266,-1-7 0,3-5 174,-4-2 1,4-2 0,-4-3-1,-3-8 309,-1-6 1,-7-4 134,-1-4 1,-6-3 93,1 3 1,-3-3 15,-2-2-54,0 0 1,-7 5 0,-5 1 355,-8-3-629,-5-1 0,-7 3 0,0 2-366,0 2 204,-7-5 0,5 10 0,-3-2-1296,3 8 449,9 5 1,2 7-851,7 0 0,9 2 703,7 3 1015,7-3 0,45 26 0,8-1 0</inkml:trace>
  <inkml:trace contextRef="#ctx0" brushRef="#br0">13044 8917 7765,'0'-16'0,"0"0"0,-7 0 3373,5 0-2230,-5 7 1,14 11-211,4 14 0,-2 1-472,1 10 0,1 1-173,5 10 0,-5-4 0,-1 5 0,3-2 91,1 0 0,-3 1-529,-1-6 0,-1 5 99,2 1 1,1-1 0,-4-5 0,-1 0-952,0 0 1,4-2-2259,-6-3 3260,7-4 0,-17-21 0,3-4 0</inkml:trace>
  <inkml:trace contextRef="#ctx0" brushRef="#br0">12868 9253 7765,'-16'-9'2465,"7"2"0,4 2-1216,10-1 0,4 1 87,7 5 0,13-5-788,3-1 0,8-6-504,-2 1 0,6 2 207,-1-2-503,-4 8 1,7-10 0,-3 8 0,1 2 251,-1 1 0,18 23 0,-3 6 0</inkml:trace>
  <inkml:trace contextRef="#ctx0" brushRef="#br0">13764 8853 7718,'-9'1'1910,"4"5"1,3 3-1676,2 7 1,2 7 126,3 3-239,4 12 0,7 3 0,0 9 0,0 1 0,0 2 0,0 1 0,0-1 154,0 1 0,-5-6-680,0-6 0,-6-6-115,6 1 1,-2-5-961,1-5 1140,-3-4 1,-7-7 0,2-2 337,4-3 0,-12-32 0,4-15 0</inkml:trace>
  <inkml:trace contextRef="#ctx0" brushRef="#br0">13828 9365 7737,'-7'-9'0,"4"-3"284,-8 6 93,7-6 0,-3 3 0,9-7 421,3 0 1,4 5-550,7 1 0,0 4-281,0-4 0,0 4 0,2-3 0,2 2 112,1 4 0,0 1-58,-5 2 1,0 0 4,0 0 1,-1 2-1,-5 3 1,-4 6 72,-5 3 1,5 2 155,-1 0 0,-1 5-120,-10 1 0,3 4 0,-8-3 0,0 2-101,3 4 1,-7-6 45,5-2 1,-5 2-209,-1-1 1,6-1-34,-1-5 15,8 0 1,-10 0-317,8 0-1508,-1-7 988,6-2-476,8-7 1457,-7-7 0,42-59 0,-21 23 0,0-1 0</inkml:trace>
  <inkml:trace contextRef="#ctx0" brushRef="#br0">14244 9349 7737,'-10'5'571,"-1"1"1,6 1 502,-6-2-234,8-3-377,-5 12 0,16-12-274,2 3 1,1-3-156,5-2 0,-4 0 209,10 0-234,-4 0 0,-2 0 1,0 0-1,0 0 1,0-2-207,0-3-220,0 3 267,0-12-148,-8 12 0,5-12-76,-8 3 0,-7-1 132,-8 1 1,-4 4 91,-2 7 187,0-7 1,0 5-1,0-3 344,0 3-91,0 9 0,5-3 0,0 6 153,-1 3-151,5 1 0,-2 4 1,5 1 51,-1 3 1,-1-1-142,6-5 1,8 5-420,2 1 0,5-1-225,1-5 0,5 0-488,0 0 0,8-7 156,-3-4 1,5 2-1254,1-1 2026,0-1 0,0-31 0,3-12 0,3-2 0,1 0 0</inkml:trace>
  <inkml:trace contextRef="#ctx0" brushRef="#br0">14741 9253 7737,'-16'0'0,"5"0"304,0 0 1,1 0 472,-6 0 1,0 2 92,0 3 1,0 4-383,0 7 1,1 0-240,5 0 1,-5 0-84,5 0 0,-3 0 0,3 0 0,3-5-110,7-1-253,0 1 1,7 3 4,3-3 1,5-4-317,1-7 0,0 0 96,0 0 1,5 0 111,0 0 1,6 0 276,-6 0 1,2 0 49,-1 0 0,-4 0 699,3 0-536,4 0 0,-13 0 1,4 0 1349,-2 0-458,1 0 45,-6 7-835,-2 2 0,-7 7 1,-2 0 90,-3 0 0,-6 5-550,-10 1 1,1-1 41,-7-5 0,6 5-109,-6 1 0,8-6-354,-3-6 0,5-6-829,1 1 1,0 2 1416,0-1 0,21-72 0,6-23 0</inkml:trace>
  <inkml:trace contextRef="#ctx0" brushRef="#br0">15013 8901 9143,'-9'9'1590,"4"7"0,3 7-907,2 9 0,0 7 230,0 4 0,0 5-463,0 5 1,0-3-188,0 3 0,5-3-442,0-2 1,8-2 193,-2-3 0,-3-6-1330,3-10 1,0-2 410,5-4 904,-7-3 0,5-16 0,-5-13 0</inkml:trace>
  <inkml:trace contextRef="#ctx0" brushRef="#br0">14741 9397 7730,'0'11'1753,"0"-1"1,1-6-813,5 1 0,10-5-48,10-5 1,5 1 0,2-6 0,3-3-820,1-1 0,8-2-2652,-2 0 2578,-4 0 0,3 1 0,5 0 0,0-2 0,0 0 0</inkml:trace>
  <inkml:trace contextRef="#ctx0" brushRef="#br0">15589 8949 7688,'-9'-7'912,"0"5"180,4-4-836,-4 5 0,0 8 0,2 5 0,2 8 0,-1 7 1,3 3-1,1 4 1205,2 3 1,0-2-1013,0 8 1,0 0 20,0 5 1,0 5-256,0 1 0,0-6-160,0-6-122,7-6 1,-5 3 0,3-7-1,-3-2 1,-2-3-378,0-6 0,2-5-1042,3-5-1726,-3 3 3212,5-12 0,-14-38 0,-2-17 0</inkml:trace>
  <inkml:trace contextRef="#ctx0" brushRef="#br0">15557 9381 7688,'0'-11'1502,"0"1"-277,0 6-242,7-10-819,2 5 0,7-2 0,2 1 1,1-3-1,3 1 111,-3 1 1,4-3-237,-1 3 0,-1 2-539,-5-1 0,0 6-1549,0-1 597,-7 3 807,-2 2 0,-14 7 0,-4 4 645,-3 3 0,-7 0 0,-1-3 0,1 7 0,5-8-2,-7 15 0,5-14 1,-3 10-1,3-3 1,2-4 113,0-3 0,5 3 846,1-3 864,6 3-1169,-3 2 0,7-5 180,0-1 1,7-6-186,4 1 0,8-3-257,3-2 0,6 5 308,-1 1 1,1 1-28,-1-2-402,3-3 0,-7 10 0,6-6-129,-3-3 0,-1 4-284,2-1 0,-2 4-1504,-4-4 1277,-3 6 0,5-10 1,-7 5-1714,0 0 0,-5-5 2083,-1 3 0,-20-53 0,-1-14 0</inkml:trace>
  <inkml:trace contextRef="#ctx0" brushRef="#br0">15973 9285 7688,'-9'0'2113,"2"0"0,7 2-1705,0 3 0,0-1-94,0 6 1,0 1-1,0 5 1,2 0 367,3 0 0,-3 5-308,3 1 0,-1 4-236,1-4 0,-1 4-191,6-4 0,-6-1 205,1-5 0,-1-2 255,1-3-553,-3 3 0,7-12-1211,-4 3 477,-3-3 634,5-2 1,-7-7 0,0-4 1,0-3 0,0-7 1,0-2-1,0-2 122,0-4 1,2 4 269,3-1 1,-3 1 166,3-2 1,-3 4-132,-2 7 0,5 0 234,1 0-53,6 0 0,-8 7 147,6 4-311,1 3 1,5 4-20,0 3 1,-2 4-178,-3 7 1,3 5-261,-3 1 1,1 1-334,-1-2 0,3-3 2,-3 3 1,-2-3-502,1-2 0,-4 4 469,4-4 1,-1 3-14,2-8 1,-2 3-887,-4 2 1517,-3-7 0,5-9 0,-7-9 0</inkml:trace>
  <inkml:trace contextRef="#ctx0" brushRef="#br0">16405 9285 7688,'-16'0'1412,"0"7"0,2 2-563,3 7 1,-1 0-368,6 0 0,1 2-114,5 3 0,7-3-183,4 3 1,0 2-37,5-1 0,-4-1-44,9-5 0,3-2-148,-3-3 0,2 1 141,-2-6 1,-1-1-135,7-5 151,-8 7 0,4-5 0,-7 3-4,0-3 1,-5-7-1,-2-2 1,-2-2 300,-4-4 0,-1-1-104,-2-2 1,0 0-52,0 0 0,-7-2-158,-4-3 0,-3 1-204,-2-6 1,-7 4-439,-4-4 0,3 1 345,-3-2-1030,7 4 1,-8 9 0,7 1-564,1 3 1,2 6 1790,2-1 0,7 38 0,2 12 0</inkml:trace>
  <inkml:trace contextRef="#ctx0" brushRef="#br0">16805 9237 7688,'-10'-5'4788,"-1"-1"-3805,7 1-121,-3 5 532,7 0 255,0 0-1325,0 7-162,7 2 1,-5 7 82,4 0 1,1 0-1,-2 0 1,0 0-150,-5 0 1,0 0 0,2 0 0,2 0-25,1 0 0,0 0-4,-5 0 1,2-2 21,3-3 1,-3 3-1,4-3-1014,-5 3 741,6 2 1,-5-5-165,4-1 208,-5-6 1,1 3 418,3-7-70,-3 0-58,5 0-72,-7 0-51,0 0-325,7 0 153,-5-7 80,5 5 0,-1-7 77,-1 4 30,0 3 106,2-12 1,-3 5-37,7-7 0,-8 0-67,3 0 1,1 0 9,-2 0 1,2-2-176,-2-3 0,-3 3-38,4-3 1,-3-2-151,2 1 0,-3 1-119,4 5-127,-5 0 309,-1 0-29,7 0 214,-5 7 1,5 4-10,-7 10 1,0 4 111,0 7 0,0 5-95,0 1 0,6 1 5,-1-2 1,2 2 30,-2 4 1,-1-2 10,7-4 0,-8-3 118,3 3 1,1-3-81,-2-2 1,6-5 304,-6-1 1,6-4 301,-6 4-213,8-6 0,-5 3-120,8-7 1,-5-9 20,0-7 1,-2 0-139,1-5 1,5-4-88,-5-2 0,4-3-233,2-2 0,0 2 103,0 3 1,-5-1-615,0 6 1,-2-4-82,1 4 0,3 1-1516,-8 5 270,0 7-517,-5 2 2483,0 7 0,-14 28 0,-4 8 0</inkml:trace>
  <inkml:trace contextRef="#ctx0" brushRef="#br0">17446 9173 7688,'0'-9'6376,"0"2"-5383,0 0-402,0 5 1,0-3-117,0 10 1,0 4-172,0 7 1,1 2-69,5 3 1,-5-3 0,5 5-1,-4-2 64,-2 1 1,0-1-256,0-5 0,1 5 70,5 1-316,-5-8 0,7 0 0,-8-3-394,0 3 1,1-5-106,5-4 327,-5-3 0,12-9 0,-8-4 0,1-5-21,1-5 1,-4 3 587,8-3 0,-2-2-21,1 1 1,5-4 0,-5 4-1,5 3 503,1 1 1,0 2-267,0 0 0,5 2-86,0 3 0,1 4 38,-6 7 1,0 0-80,0 0 1,-6 2 83,1 3 1,-2 9-149,2 7 0,-3 6-16,-2-5 1,-4 4-483,3-4 0,-3 4-326,-2-4 1,0 4-641,0-4 0,0-1 183,0-5 1,0 0-1965,0 0 3026,0 0 0,-7-36 0,-2-8 0</inkml:trace>
  <inkml:trace contextRef="#ctx0" brushRef="#br0">18710 7924 7897,'0'18'206,"2"2"0,3 1 0,7 0 0,8 2 447,7 4 0,12 10 1,11 6-1,14 3-352,-26-21 1,2-2-1,6 2 1,2 0-133,4 2 0,3-1-257,6 3 1,2-1-1,-1 2 1,1-1 0,6 0-1,1-1 341,-1 0 0,2-1-237,3 0 1,1 0 0,2-1 0,1 1 0,3 0 0,2-1 0,-1 0 0,1-2 0,-1-1 0,0-1-29,-1-3 0,0-1 0,-1-1 1,1-2-78,2-1 1,0-1 0,-3 1 0,0-2-203,0-3 1,0-2-1,-5 0 1,-1-1 255,-7-5 1,0-2 0,-1-2-1,-1-1 1,-6-2 0,0-1 0,-1-1-1,-1-2 35,0 0 1,0-1-1,-3-3 1,-1 0-126,0 1 0,0-1 0,-3-3 0,0-2 210,1 1 1,-1-1-81,0-3 0,-2-1 0,-3 4 1,-1-1-1,-2-2 0,0 0 1,34-21-1,-8-1-115,-8-3 1,-1-1-74,-11 0 0,-4-7 147,-12-3 0,-7-5 23,-3-1 97,-5-14 1,-10 9 0,-8-11-48,-14 1-25,-15 1 1,8 37 0,-4 0 0,-3 0-1,-2 0 0,-2 1 1,-2 0 162,0-2 1,-3 1 0,-4 7-1,-1 2 1,-1-3 0,-1 1 23,-2 0 1,0 2-1,-2 0 1,0 0 12,-4-1 1,-1 2 0,-1 2-1,0 1-152,2 1 0,-1 0 1,-4 2-1,-1 1-52,-2-1 1,-1 2-1,-7-1 1,-2 1-270,-4 2 1,0 0-1,-1 0 1,-1 3 198,-2 1 0,-2 2 0,-1-2 1,-1 2-245,23 4 1,0 0 0,-1 1 0,-1-1 0,-1 1 0,1 0 228,0 1 0,-1 0 0,1 1 1,0 0-1,-1 0 0,1 2-57,-23 0 1,0 2 0,-2-1 0,-1 2-114,0 3 0,0 0 0,-1 1 1,0 0 40,4 1 1,0 2-1,0 2 1,1 4-198,8 2 0,2 2 0,3 3 0,0 2 205,4-2 1,1 3 0,5 4-1,3 2 106,3-3 1,3 2 0,3 3 0,4 3 9,6-3 0,3 2 1,0 4-1,3 2 62,3 1 1,1 1 0,0 0 0,1 2 500,-15 40 1,10 0-496,22 0 1,6 0 46,10 0 0,13-4-28,14-6 1,16-3-256,16-13 0,-28-24 0,2-2 41,6 0 0,3-2 209,8 1 0,2-1 0,4-2 0,1-2 0,4 0 0,1-1 0,-2-1 0,0-1 0</inkml:trace>
  <inkml:trace contextRef="#ctx0" brushRef="#br0">18582 7652 7827,'0'-9'1313,"2"0"-1038,3 4 1,-1 1 0,6-6 549,3-3-660,-6-1 1,5 3 0,-5 1-1,0-3 1,2-1 0,-2-2 0,1 0 279,-5 0 1,4-2-275,-1-3 1,-1 1-95,-5-6 0,0 1 1,0-6-1,2 1 8,3-4 1,-1-8-274,6-1 1,1-5 138,5-5 1,0-4 0,2-7 0,3-2 70,6-4 1,3-1 75,2-3 1,0 2-154,0 8 0,-2 6 122,-3-1 1,1 7 0,-6 1 0,-3 6-227,-1 8 1,-2 3-25,0 2 0,-2 0 71,-3 0 17,3 7 0,-5 2 0,7 7 1,2-2-1,1 1-143,3 1 1,6-4 174,-1 9 0,3 4 319,2 2 0,7 3-518,4 2 1,5 0 102,5 0 0,10 2-166,6 3 1,14-3-83,3 3 1,-40-1-1,0-1 332,2 0 1,0 0-1,4 0 1,-1-1 28,2-2 0,1 0 1,4 0-1,0 0-157,0 0 0,1 0 1,4 0-1,0 0 234,1 0 1,0 0-1,4 0 1,0 0 136,3 0 0,2 0 0,1 0 0,1 0-334,-1 0 0,1 0 0,3 0 1,1 0 270,-2 0 0,1 0 0,1 0 0,0 0-86,1 0 0,0 0 1,4 0-1,1 0-26,-3 0 0,1 0 0,5 0 0,-1 0-91,-7 0 1,0 0-1,5 1 1,0 0-254,0 1 1,1 1-1,3-1 1,0 0 326,-1 3 0,0 0 0,-27-1 1,1-2-1,0 1 31,26 2 0,0 1 1,-26-1-1,1 0 1,0-1 42,1 0 0,0-1 1,0 1-1,2 0 1,0 1-1,0 0-166,1 1 1,1-1 0,0 0 0,-1-1 0,0 0 0,0-1 121,-1 0 0,-1 1 0,1 0 0,-1-1 1,0-1-1,1 1-9,1 1 0,0 0 0,1-1 0,2 0 0,1 0 1,0-2 5,0 0 1,0-2 0,0 1-1,0 0 1,0 0 0,-1 0-2,-4 0 0,0 0 0,-1 0 0,2 0 0,0 0 0,0 0 10,2 0 1,1 1 0,-1-2 0,1 0-1,0-1 1,0 0-6,-2 0 0,0 0 0,-1 1 0,-1-1 1,-1 0-1,0 0 16,23 2 0,0 0 0,0 0 0,0 0-93,0 0 0,0 0 0,1 0 0,0 0 97,-4 0 0,0 0 0,0 1 0,-1 0 49,-9 2 1,0-1 0,-1 0 0,1 0-80,-3 3 1,0 1 0,-1-4 0,-1 1 5,-3 2 1,-1 1 0,-2-4 0,-2 1 91,-5 2 0,-2 1 1,0-4-1,0 1-134,-1 2 1,-1 1 0,-1-2-1,-1 0-2,-2 2 0,-2-1 1,37 8 566,-4-8 1,-4 6-526,4-6 1,-3 7 17,-8-1 1,-1-2 640,-15 2 0,1-6-522,-6 6 0,-2-6 440,-4 6 1,3-1-384,-8 6 1,-5 0 364,-5 0 0,-2 7-351,1 4 0,-9-2 130,-12 2 0,-3 5-242,-2 5 1,-2 8 23,-3-3 0,-4 5-11,-7 1 0,0 7-81,0 3 0,1 5 27,5 1 0,-3 0-141,8 0 0,-6 0 150,6 0 1,-6-2 96,6-3 0,0-6-142,5-10 0,1 1-11,5-6 1,-3-1-223,8-5 0,0-7-416,5-4 1,0-3-92,0-2 1,5-2 11,0-3 761,1-4 1,1-21 0,2-4 0</inkml:trace>
  <inkml:trace contextRef="#ctx0" brushRef="#br0">22871 4226 7744,'0'-16'2503,"0"7"-2182,0 2 1,0 9-7,0 3-129,7 4 0,-3 13 0,5 1 1,-2 3-1,-2 6 331,2 4 0,-5 10-202,3 2-119,-3 7 0,-4 9 0,-3 2 0,-6 4 0,-3 4 172,-2 5 0,-5-1-282,0-3 1,-3-11-436,3-11 287,10-10 0,-8-11 0,12-13-484,-2-6 1,12-13 379,3-11-45,6-17 1,4-1 0,0-14-1,2-3 1,2-4-704,1-3 1,7-6 528,-1 6 0,-2 0-43,2 4 593,-1 9 1,1 2 0,-2 13 0,-2 9-1,-3 9 726,-3 5 1,-2 11-237,-5 7 1,3 13-80,-8 8 0,0 8-228,-5-3 1,6 3-14,-1-3 0,2 3-305,-2-8 0,-3 4 65,4-9 1,1 4-464,-2-10 0,7 3-237,-1-2 0,3-6-1603,2-10 1344,0 3 1,0-7 863,0 4 0,22-47 0,4-17 0</inkml:trace>
  <inkml:trace contextRef="#ctx0" brushRef="#br0">23543 5043 7747,'-8'0'619,"0"0"239,8 7 0,2-5-359,4 3 0,2-3-280,8-2 0,6 0 0,1 0 0,2 0-44,3 0 1,2-6 33,2 1 1,-1-9 0,-5-2 0,5 0-321,-5-6 0,-3-1 54,-1 2-211,-4-8 1,-4 10 0,-4-6 5,-4 2 0,-6-4 0,-7 6 0,-9 1 313,-9 2 1,0 2 274,-2 0 0,1 8 101,-7 2 0,7 8 331,-1 9 0,2 1-174,-1 15 1,2 1-197,8 10 0,2 3-203,4 7 0,-3 0-176,8 0 0,1-7-251,10-4 1,2 0 65,8-5 1,8 4-221,2-9 0,10-6-444,1-5 0,2-2 840,-1-9 0,24-13 0,13-10 0</inkml:trace>
  <inkml:trace contextRef="#ctx0" brushRef="#br0">24264 4787 7747,'-9'-8'669,"-5"7"0,5-6 2433,0-1-1988,2 7-824,7-7 0,-6 16 1,1 2-1,1 6 328,3 6 0,2-3-207,5 8-188,-4 0 1,5 3 0,-6-2 447,5-1-612,-4 0 1,12 5 0,-5-2-1,1-3 1,1-6-53,1-3 0,4-2-100,6 0 1,-4-7-153,3-4 0,-2-3 0,1-2 0,3-2-136,2-3 1,-4-6-118,6-10 1,-7-4 247,1-7 0,0-2 0,-3-2 1,-4-3-5,1-2 0,-3 6 422,-1-3 1,1 5 110,-7 1 445,1 7-227,-6 9 1,-6 10-98,1 12 1,-7 4 55,1 12 1,2 8-114,-2 7 0,8 2 50,-2-1 0,3-5-287,2 5 0,0-10-248,0-1 0,0-2-451,0 2 0,2 1-863,3-7 1,4-1-646,7-9 0,2 1 2101,3-7 0,18-28 0,11-12 0</inkml:trace>
  <inkml:trace contextRef="#ctx0" brushRef="#br0">25000 4915 7745,'-16'7'481,"0"3"0,5 5 601,1 1 0,1 1-170,-2 5 1,-1 1-418,6 4 1,-4 1 295,4-7 1,1 6-399,5-6 1,0 1-190,0-6-144,7 0 1,2-7 0,7-4 26,0-3 1,0-4-38,0-3 1,-5-10-80,-1-6-41,1 0 1,0-2-1,-3-4-24,0-3 1,2-2-1,-3 0 1,2 0 42,4 0 0,-1 1 127,-1 5 0,1-3 2,-6 8 0,6-6-61,-1 6 0,-2 5-29,1 5-447,-6 0 1,5 3-672,-4 2 367,4 4 1,2 8 0,-1 1 762,3 2 0,8 30 0,4 13 0</inkml:trace>
  <inkml:trace contextRef="#ctx0" brushRef="#br0">25512 4931 7745,'-16'7'1138,"5"2"142,1 7 0,1 5-960,-2 0 0,-1 8-270,6-3 0,1 3 900,5-2 0,0 1-625,0-7 1,7 1-576,4-6 1,1 0-1941,-1 0 1485,3-7 0,-5-2 705,7-7 0,21-50 0,6-12 0</inkml:trace>
  <inkml:trace contextRef="#ctx0" brushRef="#br0">25544 4546 7731,'-32'-9'0,"0"-3"287,0 7 1,7 1 268,4 9 1,3 4-534,2 7 0,0-1-48,0-5 1,7 5-500,4-5 1,12-3 523,9-1 0,31-10 0,14-5 0,9 0 0,-1 0 0</inkml:trace>
  <inkml:trace contextRef="#ctx0" brushRef="#br0">26072 4803 7731,'-16'0'0,"6"0"2379,-1 0 1,0 0-289,-5 0-1344,0-8 0,0 7 0,-2-5 1,-1 5-1,-2 1-188,1 0 0,-3 0-431,1 0 1,1 0 0,5 0 0,0 0-199,0 0 0,5 1-508,1 5 25,6-5 0,-1 7 0,8-7 0,5 3-843,0 1 1,8 2 871,6-1 0,1 1 255,-2 3 1,4 5-1,7-5 1,-2 5 148,-3 1 0,3 0 132,-3 0 0,-4 1-103,-2 5 377,-3-4 1,-2 6 0,-2-4 997,-3 1-553,-4 8 1,-7-11-1,-2 5 1743,-3 0-1762,-11-5 0,-3 7 0,-8-6 261,-2 2-1209,6 1 0,-7-6 1,3-2-1933,-3-3 1554,5 3 1,-3-12-1998,6 3 2611,1-10 0,16-38 0,8-16 0,-2-7 0,0 1 0</inkml:trace>
  <inkml:trace contextRef="#ctx0" brushRef="#br0">26520 4450 9531,'9'7'4049,"-2"4"-3788,-7 10 1,0 6 391,0 11 0,-1 2 988,-5 8 1,3 2-1076,-8 4 1,6-5-409,-6 5 0,7-4-461,-1-2 1,-2-6 254,2 1 1,-1-2-1570,6 2 0,-1-10 922,-5-6 1,4-7 694,-3 1 0,-11-17 0,-2-6 0</inkml:trace>
  <inkml:trace contextRef="#ctx0" brushRef="#br0">26088 4947 7722,'-16'-16'0,"0"7"1645,0 3 1875,7 5-1702,2 1-1557,7 0 0,9 0 0,7-2 130,9-4 1,7 3 0,4-6 0,3 0-1632,2 0 1,1 0 177,6-1 1,6-5-1,1 7 1062,2-1 0,23-13 0,-35 13 0,0 1 0</inkml:trace>
  <inkml:trace contextRef="#ctx0" brushRef="#br0">26953 4883 7722,'-6'10'1081,"1"1"0,-6 0 1442,6 5 0,-8 1-868,3 5 0,-5 3-392,-1 7-944,0 0 0,0 1 0,0 3 1,0 3-1,2 0 155,4 0 0,2-1-720,8-6 0,0-7 0,0-2 1,2-4-843,4-3 1,2-3-786,8-13 0,6-2 353,-1-3-1907,8-4 3427,-12-7 0,12-46 0,1-20 0,-10 23 0,0 0 0,1 1 0</inkml:trace>
  <inkml:trace contextRef="#ctx0" brushRef="#br0">27001 4514 7720,'-25'-16'0,"-4"2"0,8 3 1503,-1 4 1,6 9-987,0 3 1,0-1-793,0 7 1,8-1 0,2 6-361,4 0 1,4 2-388,4 4 1,4-5 85,12 5 936,-5-5 0,71 7 0,-40-12 0,0 0 0</inkml:trace>
  <inkml:trace contextRef="#ctx0" brushRef="#br0">27641 4787 7720,'-16'-2'1855,"0"-4"0,0 5-1020,0-5 0,-2 5 1256,-3 1-1606,3 7 0,-12 2 0,3 8 0,-3 5 0,-2 4 711,0 5 0,1 1-679,5 0 0,-5 7-230,5 3 0,8 3 1,4-1-1,5-3 179,5-2 1,3 4-356,1-6 0,8-1 0,8-9 1,8-6-78,0-3 0,12 1-120,-4-3 1,4 2-119,-4-12 1,1-1 0,5-3-1,3 1-1165,0 3 1,3-1 746,-7-5 1,3 0-1128,-3 0 1291,-3 0 0,5 0 0,-9-2-1689,-3-3 0,-4-4 2147,-7-7 0,-3-37 0,-3-17 0,2-5 0,1 1 0</inkml:trace>
  <inkml:trace contextRef="#ctx0" brushRef="#br0">23511 3490 7670,'-16'-7'277,"0"5"0,0-3 1,2 1 1288,4-1 0,1 3-986,3-3 0,5 5 0,-3 5 0,6 6 29,3 3 0,6 4-230,-6 3-149,8-3 0,-6 12 1,3-3 80,-4 3 0,-3 2 1,1 0-1,1 0 67,-1 0 0,-3-5-294,-1-1 1,0-6 147,0 1-273,-7-3-83,-2-9 1,1-4 0,2-10 0,3-9 0,-1-9-400,-1-9 1,-1-11 281,6 0 1,2-3-531,4-2 1,1 2-76,3 3 648,5 4 0,-7 7 0,8 2-254,0 3 66,0 4 1,2 9 0,2 3-1619,1 6 1090,8 3 914,-5 2 0,20 20 0,8 10 0,5 1 0,-1 0 0</inkml:trace>
  <inkml:trace contextRef="#ctx0" brushRef="#br0">24024 3458 7673,'-16'0'0,"5"0"0,0 0 2251,1 0-645,-6 7-928,7-5 0,9 10-370,10-7 1,6 1-319,6-6 128,-5 0 0,14-2 0,-6-2 186,-1-1-219,7-7 0,-8 3 0,4-7 0,-4 0 1,-4 0-179,-3 0 0,4 0-146,-10 0 0,-2 0-163,-3 0 0,-5 0 220,-5 0 0,-4 2-157,-7 3 270,-7-3 1,3 12-1,-7-4 621,-1 5-336,-2 8 0,3 3 1,2 10 458,2 1-259,-6 8 0,12-2 0,-3 8 311,8 2 1,5 1-563,7-6 1,1 5-289,5 1 0,4-3-418,12-8 0,3-4 408,7-7-1122,7 0 0,-4-2 0,8-3-1841,1-6 1959,-4-3 1137,6-2 0,23-43 0,-27 17 0,0-1 0</inkml:trace>
  <inkml:trace contextRef="#ctx0" brushRef="#br0">24680 3266 7673,'-16'-6'1116,"0"1"1,0 0-614,0 5 0,0 0-725,0 0 0,0 0-17,0 0 0,-4 9 1673,4 7 1,-3 1-507,8 10 0,-2-2-497,3 2 1,-3 3 0,8-5 0,1 1 86,3 1 1,1-7-519,0 1 1,7-3-295,3-2 1,5-7 0,1-4 0,0-3-419,0-2 0,5-2 5,0-3 1,6-4 106,-6-7 1,1-5-1,-6-3 1,0 1-271,0 0 1,0-4 487,0 6 0,-2-6 286,-3 6 1,1-6 158,-7 6 1,1 0 1478,-6 5-853,0 0 155,0 7 0,0 3-48,0 12 1,0 10 62,0 11 1,0 3-355,0 2 1,0 2 51,0 3 0,5-3-716,0 3 1,6-3 160,-6-2 0,8-7-1444,-2-4 0,1-3 32,-1-2 0,8-7 1410,-3-4 0,18-60 0,0-16 0</inkml:trace>
  <inkml:trace contextRef="#ctx0" brushRef="#br0">25160 2866 7673,'-9'16'0,"4"0"0,3 7 2326,2 3 1,0 12-1146,0 4 0,0 5 837,0 1 1,0 1-1190,0 5 1,7-4-796,4 3 1,-2-5-435,1-5 0,-4-4-1706,4-7 1706,1 0 400,-2 0 0,-9-14 0,-9-4 0</inkml:trace>
  <inkml:trace contextRef="#ctx0" brushRef="#br0">7810 7220 8011,'-14'-16'0,"2"-2"0,-1-2 1820,-4-1-1459,8 0 0,-13-2 0,12-2 1,-5-2-1,1 0 0,4 1 1,4-1 393,4 0 1,4 8-398,4-3-227,2-3 0,8 8 0,2-5 361,4 5-337,-5 1 1,14 0 0,-7 0 338,1 0-432,6 0 0,-8 0 1,5 0-1,1 0 0,3 0-45,3-1 1,4-4-144,-1 0 0,3-6 82,7 6 1,5-8-168,0 3 0,1 1 57,-6-2 1,5 9 75,0 2 0,-1 2 104,-9 9 1,1-1 35,-7 6 0,3 0-177,-3 0 0,-3 6 129,3-1 0,2 7-285,-2-1 1,8-2-14,-2 2 1,8-8-16,3 3 1,4-5 158,-4-1 0,6 0 43,-1 0 1,3-1 38,2-5 0,-5 5 242,-1-5 1,-6 3 11,1-3 1,2 4-55,-1-3 0,4 3 22,-4 2 0,1 0-110,-2 0 0,10 0-258,6 0 0,6 0-258,-6 0 0,7 0-121,-1 0 1,3 0 373,2 0 1,6-1 94,-1-5 0,-36 2 0,0-1-102,-1-2 1,0-2 0,7 2 0,0 0 342,-2 2 0,1-1 0,3 0 0,0 0-10,-4 3 0,0 1 1,2-1-1,1 0-49,-1 3 1,2 0-1,1 0 1,1 0 100,0 0 0,-1 0 0,-1 0 0,-2 0-69,-1 0 0,-1 0 1,0 3-1,1 1-112,2 2 0,0-1 0,2 0 0,-1-1 51,-1 2 0,1-1 0,0-3 0,1 1-29,-4 2 0,-1 1 1,-1-2-1,1 1-132,0 0 0,0 0 0,2 0 0,1-1 27,0-1 1,0-1 0,2-1 0,-1 0 139,-3 2 0,-1 0 0,2-2 0,0-1-30,1 0 0,0 0 0,2 0 0,0 0 41,-2 0 0,0 0 0,2 0 1,0 0-48,-5 1 0,0-2 0,2-1 0,0-1 3,1 0 1,1 1 0,1-1-1,1 0-17,0 3 0,-1 0 1,1-2-1,0-1-61,-3 0 1,0 1 0,0-1 0,0 0 44,0 3 1,0 0-1,2 0 1,-1 0-13,-1 0 1,0 0 0,2 0-1,-2 0 88,-5 0 1,0 0 0,-1 0 0,1 0-67,-3 0 1,0 0-1,2 0 1,0 0 71,-2 0 0,0 0 0,1 0 0,-1 0-261,38 0 1,4 2 234,-4 3 1,4-3-23,-4 4 0,-1 1-7,-5-2 1,2 0 24,3-5 1,-3 2-21,4 4 1,-6-5-5,-6 5 0,3-5 1,-8-1 1,6 0-160,-6 0 1,-1 0 10,-10 0 1,3 0-14,-8 0 1,1 0 233,-6 0 0,-8 0-203,-2 0 1,-6 0 624,-6 0-620,5 0 346,-13 8 1,-1-7-236,-6 5 1,-2-3 205,2 3 207,3-5-201,-5 6-115,7 1 0,-6-7 353,1 5-85,0-5-138,5-1-55,0 0 0,0 0-35,0 0-276,-7 0 60,5 0-131,-12 0 1,5 2-112,-7 4-267,0-5 448,0 14 55,0-7 0,-2 8 69,-3 0 1,1 0-23,-7 0 1,6 6 114,-6-1 1,2 2 12,-1-1 1,-4 1 177,3 3 1,-3 5-60,-2-5 1,0 10 63,0 1 1,-6 8-61,1-3 0,0 6-93,5 6 0,0-4-213,0 3 1,-4 2 81,4-2 1,-4-4 38,10-7 1,3-6-28,1 1 0,-1-5-24,2-5 1,0-4-2,5-7-1,0-7-1039,0-2 456,7-7-1791,-6-7 2405,7 5 0,-26-30 0,-14-14 0,1 1 0,0 1 0</inkml:trace>
  <inkml:trace contextRef="#ctx0" brushRef="#br0">14116 6003 7688,'0'-16'0,"0"0"0,0-2 0,0-1 394,0-3 1,0-6 0,0 0-1,0-8 377,0-7 1,2-15-518,4-6 0,2-18 0,10-5 0,-8 38 1,0 0-26,0-4 0,1-1 1,1-4-1,-1-1-474,0-3 1,0 1 0,-3 0 0,1 1 161,2-2 0,0 1 0,-2 3 0,0 1 22,-1-2 0,0 0 0,-1 4 1,2 0-144,-1 3 0,0 3-160,0-39 1,1 14 0,-5 10 0,1 8 363,-1 10 0,-2 2 0,1 10 0,8 9 0,7 9 0</inkml:trace>
  <inkml:trace contextRef="#ctx0" brushRef="#br0">12708 2513 7695,'-16'-14'-24,"2"2"1,1 3-1,3 2 1,-1 1 395,2-1 0,-5 5 1,3-3 131,-3 3-501,-2 2 12,7 0 247,-5 0-280,12 0 163,-5 0 1,7 2 309,0 3 156,0-3-324,0 5 1,0-5-1,-2 2 230,-3 1-253,3 0-298,-12 2 41,12 2 0,-10 2 0,5-2 0,-1 0 0,-1 0-11,1 3 0,2 2 12,-4 2 0,4-5 89,-4 0 0,4-1-27,-4 6-29,6 8 1,-5-1 111,4 3-192,3-3 1,-3-7-31,10 0 1,4-5-191,7 0 1,0-8 56,0 3-21,0-5 1,5-1-1,1 0-106,-3 0 1,4-1 87,-1-5 1,-1 5 87,-5-5 1,0 4 8,0 2 1,0 0 226,0 0 1,-5 0 21,-1 0 1,-6 8 22,1 2 0,-3 4 52,-2 2 1,-2 0 530,-3 0-469,-4 8 1,-7-5-1,0 6 141,0-2 1,0 0-240,0-1 1,-2-5-185,-3 5 0,3-4-283,-3-2 0,3 0 165,2 0-1983,0-7 1260,0-2 881,7-7 0,17-45 0,13-24 0,1-2 0,0-1 0</inkml:trace>
  <inkml:trace contextRef="#ctx0" brushRef="#br0">12996 2353 7695,'-11'0'640,"1"0"1,4 0-225,-4 0 1,6 7-6,-1 4 1,3 10 10,2 6 1,0 3-45,0 2 1,0 0-1,0 0 1,2 0-37,3 0 0,4-1-536,7-5 0,0 3-210,0-8 1,0-1-455,0-10 0,0-3 858,0-7 0,-7-85 0,-5 32 0,-1-1 0</inkml:trace>
  <inkml:trace contextRef="#ctx0" brushRef="#br0">12852 1985 7695,'-23'0'0,"0"0"251,-4 0 1,9-5-370,8-1 0,8 1 118,2 5 0,64 0 0,23 0 0</inkml:trace>
  <inkml:trace contextRef="#ctx0" brushRef="#br0">13284 2273 7704,'-10'0'2099,"-1"0"-1512,7 0 0,-8 2-231,7 3 0,-1 4-48,6 7-200,0 0 0,0 2 0,-2 2 0,-1 1 0,-2 0 190,1 2 0,2 1-269,2 2 0,0-1 0,0-5 0,0 1-236,0-1 0,0-3-206,0-1-296,0 0 1,2-7 141,3-3 0,4-12 266,7-4 1,-2-12 159,-3-4 1,3-10-1,-3-1 1,3-1 3,2-1 1,-5 5 255,0-3 1,-1-2-47,6 2 1,0-1 0,-2 8 0,-1 1 208,-2 3 17,-1 6-28,6 4 1,-2 22-116,-3 10 1,-2 12 91,-4 4 1,-3 0 14,3 5 0,-3 3 193,-2-3 1,0 0-155,0-5 1,0 0-70,0 0 1,2-7-405,3-3 1,-1-5-59,7-1 0,-6-7-220,6-3 0,-6-5 138,6-1 1,-2-7-225,1-3 1,4-6 206,-3-6 1,-2-3-50,2-7 0,-1 0 29,6 0 1,-5-5 132,0 0 1,-6-6 251,6 6 1,-2-6-76,1 5 1,-1 6 555,-4 6 0,-1 8-276,7 2 1,-6 7-92,6 9 0,-6 2-9,6 3 1,-8 11 1135,3 11 0,1 8-474,-2 3 0,6 4-420,-6-4 1,6 1-462,-6-2 1,7-5-300,-1 0 0,3-1-506,2-10 1,-5 0 494,0-5 387,7 0 0,-1-35 0,6-10 0</inkml:trace>
  <inkml:trace contextRef="#ctx0" brushRef="#br0">14164 2129 7704,'-7'21'0,"-3"1"0,-3 8 584,3 2 0,2 0-108,8 5 0,0 3 253,0-3 1,0-5-458,0-5 0,6-8 146,-1 3-547,8-5 1,-5-8 0,8-3-892,0-5 0,0-1 0,-1-1 1020,-5-5 0,5-74 0,-11 28 0,0-1 0</inkml:trace>
  <inkml:trace contextRef="#ctx0" brushRef="#br0">14068 1601 7704,'-16'-16'0,"0"0"1212,0 0 1313,0 7-1851,0 2 0,8 9-954,2 3 1,6-2 279,6 8 0,38-7 0,16 3 0</inkml:trace>
  <inkml:trace contextRef="#ctx0" brushRef="#br0">14533 1313 8427,'-9'1'779,"3"5"0,6 4-1353,6 12 0,-3 10 974,8 11 0,0 5 625,5 5 0,-6 9 0,1 11 1,1 4-124,3 4 0,-6 1-747,-4-7 1,-3 3-174,-2-3 0,0-4 0,0-3 0,0-8-910,0-7 1,0-3-604,0-2 1,5-7 1530,0-3 0,15-40 0,-2-11 0</inkml:trace>
  <inkml:trace contextRef="#ctx0" brushRef="#br0">15029 2177 7697,'0'-16'0,"0"0"456,0 0 1,0 0 0,0 0 0,0 0 219,0 0 0,0 5-251,0 1 1,0-1 52,0-5 1,0 0 134,0 0-268,-7 7 0,-2-3-236,-7 6 0,0 1 0,0 7 0,0 5 48,0 9 0,0 2 15,0 8 0,0 3-3,0 8-131,7-3 1,-4 7-1,8-6 1,1 3 0,3-4-232,1-6 1,0 1-521,0-8 0,7 0 346,3-5-25,5 0 1,1-7-1,1-4-90,5-3 0,-3-4 0,6-3 1,-2-7-180,-3-8 0,-2 1 327,-2-8 1,5-5 124,0-5 0,1-1 101,-6 6 0,-6-5 144,1-1 0,-6 1 608,6 5 0,-7 7-111,1 4 1832,-3 10-927,-2 4-817,0 21 1,-2 4-261,-3 14 1,3 0-265,-3 0 0,3-2-42,2-3 1,0 1-108,0-6 0,0 5-412,0-6 1,5 0-1771,0-5 2234,8-7 0,17-30 0,13-15 0</inkml:trace>
  <inkml:trace contextRef="#ctx0" brushRef="#br0">15477 2001 7696,'-9'7'0,"0"-3"399,4 6 1,3 1 589,-3 5 0,1 0-129,-1 0 1,3 0-372,-3 0 0,3 5-290,2 1 1,2-1-2,3-5 1,-3 0 0,3 0 0,-3-5 34,-2 0 0,5-6 130,1 6-6,-1-8-326,-5 4 1,0-9-1,0-3 1,0-6-106,0-3 0,2-4-104,3-3 1,-3 1 69,3-6 0,4 4-69,2-4 1,-2 4 117,1-4 1,1 6 71,5-1 0,0-2-235,0 1 1,0 1-185,0 5 1,5 2-1177,1 3 1,4-1 1581,-4 6 0,27 8 0,3 7 0</inkml:trace>
  <inkml:trace contextRef="#ctx0" brushRef="#br0">16341 1409 7696,'0'-16'2542,"0"0"-1579,0 7-514,0 2 589,0 7 1,0 12 0,2 6 246,3 5-937,-3 11 0,10 1 0,-4 6-57,1-2 1,-4 1 0,4-5 0,0 4-664,0 2 1,-4-3 238,6 4 0,-6-6-1302,6 1 0,-6 2 263,6-1 0,-8-1 0,2-7 0,-3-3-1720,-2-6 2892,0-3 0,-35-52 0,-10-12 0</inkml:trace>
  <inkml:trace contextRef="#ctx0" brushRef="#br0">16101 1857 7696,'-11'-11'0,"1"1"0,6 4 0,-1-4 0,5 6 1685,5-1 1,4 1-620,7-1 0,5 3 755,1-3-2049,6 3 0,2 2 0,10 0 0,0 0 0,3 0-1690,-2 0 0,5 0-918,-3 0 2836,3 0 0,-3-12 0,5-5 0,3 0 0,-1-1 0</inkml:trace>
  <inkml:trace contextRef="#ctx0" brushRef="#br0">16853 1809 7696,'-16'0'518,"2"2"-14,3 3 0,-1-1 201,7 6 1,-2 1 2153,1 5-2569,4 0 1,-5 5-1,9 2 1,3 1-1,6-1-80,3-4 0,2 4-165,0-1 0,0-1 1,2-5-1,2-2 195,1-3 1,6 1-242,-6-6 1,2-1-127,-2-5 1,3-2 0,4-3-1,-3-6-44,-2-3 0,-2-7 185,-5-1 1,0-6 334,0 1 0,-5-3 0,-2-2 1,-2 0 611,-3 0 1,-10 0-480,-4 0 0,-6 2-659,-6 3 0,-3 4-161,-7 7 0,-5 2-870,0 3 701,-15 4 0,8 9 0,-15 3-4095,-1 6 4602,-3 10 0,-10 7 0,-10 4 0,23-6 0,0-1 0,0 1 0</inkml:trace>
  <inkml:trace contextRef="#ctx0" brushRef="#br0">12676 3346 7706,'-11'0'179,"1"0"478,-3 0 1,6 7 0,4 5-1,6 6 439,8 3 1,3 10-460,2 1-479,0 0 1,7 12 0,2-6 0,0-1 0,-2 0 119,0 1 1,-5-3-268,3-8 0,-5 1-95,-5-6 1,1-1-628,-6-5-1473,6-7-145,-10 5 2329,5-12 0,-21-31 0,-4-15 0</inkml:trace>
  <inkml:trace contextRef="#ctx0" brushRef="#br0">12644 3330 7706,'-9'-11'2737,"4"0"-2450,3 8 1,4-6 356,3 4 1,11 3-214,11-3 1,3 1-350,2-1 1,7 1 0,4-5-1,3 2-41,2 3 1,0-3-58,0 2 1,0 0 5,0 5 1,-7 0 0,-5 1 0,-8 5-142,-7 4 1,-5 6 76,-5 6 1,-4-3 137,-7 8 0,-2-6 0,-1 8 0,-6 3 238,-5 3 0,0 3-92,-13-6 1,5 2-52,-4 3-214,-1 4 0,0 0 0,3-4 220,0-3-550,3-9 0,5 3 0,0-6 0,2-3 1,1-3-2147,3-5 1165,6 3 1366,4-12 0,45-45 0,15-19 0</inkml:trace>
  <inkml:trace contextRef="#ctx0" brushRef="#br0">13492 3570 9794,'0'11'2358,"0"-1"-1858,7 1 0,2 5 148,7 0 1,0 0-46,0 0-770,0 0 1,0 0-1,-1 0-1403,-5 0 1099,4-7 0,-5 3 471,7-6 0,-7-44 0,-2-15 0</inkml:trace>
  <inkml:trace contextRef="#ctx0" brushRef="#br0">13428 3090 7706,'-16'0'0,"0"0"845,0 0 0,0 1-112,0 5-1169,7-4 0,2 12 436,7-4 0,50-2 0,12-1 0</inkml:trace>
  <inkml:trace contextRef="#ctx0" brushRef="#br0">13908 3410 7706,'0'10'1377,"0"1"1286,0 2-2310,0 1 0,0 2 0,2 2 1,4 1-1,6 4 0,6 2 0,3 4 844,-1 1 1,-3 7-735,-1 1 1,0 1-204,0-2 1,-7-1 0,-3 6 0,-5 3 408,-1 1 1,-1-3-324,-5-1 1,-4-6-166,-12 1 0,-3 3 0,-7-5 1,2-5-146,4-7 0,-10-5-653,4-2 0,-4-7-1909,4-4 1783,0-3 0,2-11 0,2-8 743,1-14 0,0-27 0,-1-15 0,-6-9 0,0 0 0</inkml:trace>
  <inkml:trace contextRef="#ctx0" brushRef="#br0">13732 3154 9342,'-9'0'1443,"2"0"-1691,7 0 248,0 7 0,43-13 0,10 5 0</inkml:trace>
  <inkml:trace contextRef="#ctx0" brushRef="#br0">14212 2962 8238,'-8'1'1231,"2"5"0,4 4 1442,2 5-2441,8 8 0,-5 3 1,8 10-1,1 3 0,2 2 1,3 3-1,-1 1 141,0-2 0,0 1-518,0-7 1,-6 4 0,-1-7 0,0-4-828,0 1 0,-6-3 470,3-1 502,-4-11 0,-2-16 0,0-9 0</inkml:trace>
  <inkml:trace contextRef="#ctx0" brushRef="#br0">14325 3330 7694,'0'-11'2584,"0"0"-1887,0 1 1,0-6-554,0 0 0,7 1 1,3 3-1,6 1 499,6-1 0,-3-1-643,8 3 0,-6-3-447,6 8 0,-6-6 0,4 6 0,-2 1-1327,-3 3 95,-2 1 796,-2 0 883,-7 0 0,-24 21 0,-11 6 0</inkml:trace>
  <inkml:trace contextRef="#ctx0" brushRef="#br0">14421 3362 7694,'-2'9'1464,"-4"-4"41,5 4-877,-6 0 1,8 1-74,5 1 0,3-7 1,7 1-1,0-1 244,0 1 1,0-3-981,0 3 1,1-3-122,5-2 1,-3 0 0,6 0 0,0 0 301,0 0 0,16-22 0,9-4 0</inkml:trace>
  <inkml:trace contextRef="#ctx0" brushRef="#br0">14997 3154 7694,'-25'-11'1464,"3"0"0,10 8-1065,1-3 1,1 3 69,-6-2 1,5 3 0,0-4 552,-1 5 1,-1 2-815,3 5 0,3-3 136,7 8-448,0 0 1,0-1-196,0 1 1,7-6 0,3 4 0,5-2-708,1-3 0,0 5 240,0 1 1,1-1-23,5 2 726,-4-7 0,5 10 0,-5-5 0,1 1 1,2 1 290,-1 2 0,-8-5-62,-1 3 0,0-2 570,5 2-42,-7 3 1,-2-5 0,-7 7 1074,0 0 0,-7-2-1268,-4-3 0,-3 1-768,-2-7 0,-6 1-292,1-6 0,-2 5-513,2 0 0,3 1 658,-3-6 413,3-7 0,2-52 0,0-19 0</inkml:trace>
  <inkml:trace contextRef="#ctx0" brushRef="#br0">15333 2769 10049,'0'16'2595,"0"0"1,0 8-1490,0 2 1,0-1-618,0 2 0,0 0-485,0 5 0,5 0-380,1 0 1,1 3-140,-2-3 1,-3 4 122,3-10 1,-3 5 0,-2-1 391,0-3 0,-14-4 0,-4-7 0</inkml:trace>
  <inkml:trace contextRef="#ctx0" brushRef="#br0">15141 2978 7689,'-7'-9'837,"5"2"1,-3 7-285,10 0 1,4-6-29,7 1 0,7 0 0,4 5 0,3 0-1021,2 0 1,0 0-903,0 0 1398,0 7 0,50 9 0,-35-4 0,0 1 0</inkml:trace>
  <inkml:trace contextRef="#ctx0" brushRef="#br0">15749 3090 7687,'-32'0'932,"7"1"28,4 5 1,5 3 2392,5 7-1892,-3 0-1286,12 0 0,-5 0 1,7 0-1,0 0 347,0 0-504,0 0 122,7-7 5,2-2 1,2-7-228,-1 0 0,-4-7 0,3-4 0,-1-3-150,1-2 0,-3 0-84,4 0 0,1 0-478,5 0 633,0 0 1,-2 0 0,-1 1 0,-3 3 0,3 1-703,1-1 1,2-1-940,0 3 1802,0-5 0,43-1 0,10-8 0</inkml:trace>
  <inkml:trace contextRef="#ctx0" brushRef="#br0">16117 3010 7682,'-11'0'1127,"1"0"1,4 0-621,-4 0 1,4 0-339,-4 0 0,4 0-169,-4 0 684,6 7 1,-5-6-1,6 7-305,-3-1 0,1 2 0,5 7-95,0 0 0,0 0-138,0 0 1,0 0 0,0 0-97,0 0-141,7 0 0,-3-2 26,6-3-369,-6-4 0,10-7 0,-3 0 0,3 0-339,2 0 1,-2-2 303,-3-3 0,3-4 68,-3-7 1,-2 0 247,1 0 1,-6-6-77,1 1 0,2-6-153,-1 6 0,-1-6 235,-5 6 363,0 0 745,0 5 259,0 0-673,0 7 0,0 9 106,0 10 1,5 10 283,1 1 0,1 2-291,-2-1-240,-3-5 0,10 7 0,-4-7-57,0 5 1,3-6-326,5 0 1,-5 0-1396,-1-6 0,-1 5 1371,2 1 0,10-22 0,-3-4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17221 6403 7877,'6'-10'74,"1"-1"1,0-1 0,2-1 0,0 1 505,3 1 0,-3 2 1,0-3-1,0 3-45,0 2 1,-6 0 0,4 3 415,1-1-642,-7-1 0,6 8 33,-7 3-138,8-3 1,-7 7-1,6-5 1,1 3-1,2 2 351,4 3 0,4-5-433,4-1 0,3 1 0,10-2 1,6-1 126,7-3 1,11-1-205,-1 0 1,12 0 54,4 0 1,12 0 0,3 0 0,0-1 185,-4-5 0,-3 4-412,-2-3 0,3 5 404,-3 5-181,-3-3 0,-15 11 0,-1-6 0,-1 0 0,2 2 224,1 0 1,2-6-143,-11 3 0,4-5 39,-4-1 0,10 0-46,-6 0 1,1 0 0,-11 0 1,0-1-11,0-5 1,0 3 3,0-8 1,0 7-31,0-1 1,6-2-13,-1 2 1,6-2-210,-6 1 1,2 4 65,-2-3 0,-1 3-44,7 2 0,-2 0-10,1 0 0,-3 0 81,-7 0 0,2 0 306,4 0 0,-5-5-265,5 0 1,-10-1 19,-1 6 1,-2-1 110,1-5 0,5 4-124,-5-3 0,-1 3 30,2 2 0,-6 0-115,6 0 0,-6 0-13,6 0 1,-7 0-98,1 0 1,-3 0 70,-2 0 0,0 0 11,0 0 0,1 0 30,5 0 0,-4 0-15,3 0 1,2 0 102,-2 0 1,1 0-81,-6 0 1,5 0-62,0 0 0,1 0 76,-6 0 1,2 0-183,3 0 1,-3 2 101,3 3 0,-3-1 40,-2 7 0,-5-8 58,-1 3 1,1 1 137,5-2 0,-5 2-82,-1-2 1,-1-3 163,2 4 0,3-5 432,-3-1 1,3 0-254,2 0 1,0-5 23,0 0 0,2-2-29,3 1 1,-3 3-432,3-8 0,-3 7-58,-2-1 1,0-2-69,0 2 0,0-1 61,0 6 1,-5 0-122,-1 0 0,-4 0 169,4 0 0,-1-5 3,2 0 0,-4-1 144,-7 6 0,0 0-23,0 0 1,0 0 137,0 0 1,-5 0-186,0 0 1,-6 0 35,6 0-180,-1 0 0,1 0-285,0 0 1,-8-1-648,2-5 380,4 4-1972,-7-5 1215,5 7-2018,-7 0 2702,0 0 0,-21-21 0,-6-6 0</inkml:trace>
  <inkml:trace contextRef="#ctx0" brushRef="#br0">19574 2097 7810,'-16'0'0,"-2"-5"377,-3-1 1,1-4-1,-6 3 1,-3 0 299,-1-1 0,0-2 0,1 3 0,3 0 0,-3-1 0,-1 5 7,-2 1 0,0 2-360,0 0-185,0 7 0,5 0 0,1 6 0,-1-3 1,2 3 149,4 1 1,5 2-293,5 0 1,4 0 50,7 0 0,0-5-582,0-1 372,7-6 1,11 8 0,14-4-38,9 0 1,5-2 0,4 3 0,3 0 19,6 0 0,3 1 75,2 6 1,-5 0 12,-1 0 1,-6 0-114,1 0 174,-3 7 1,-5 2-1,-6 7 258,-7 0-170,-11 0 0,-5 0 0,-11 0 971,-3 0-636,-9 7 0,-9-5 0,-11 4 1357,-3-5-1369,-9-1 0,4 0 1,-8-1 160,-2-5 0,-6 3-429,-3-8 0,-6 6 58,1-6 0,-1-7-908,1-8 1,6-4 190,10-2-307,-3-8 0,21 0 853,4-8 0,53-36 0,21-9 0</inkml:trace>
  <inkml:trace contextRef="#ctx0" brushRef="#br0">20615 2497 7833,'-16'7'104,"-1"1"1,1 4-1,0-3-69,0-2 54,8 5 0,-7-10 218,5 4 0,3-12-100,1-4 1,10 1 131,1-2 0,2-5-124,-1-5 0,-3-1 1,8 6-1,-1-2 268,-1-3 0,6 2-377,-5-8 0,4 0 0,3-3 0,0 2-17,5 1 0,3-5-71,7-6 1,0-4-50,0 4 1,0-4 0,1 3 0,3-1-115,1 1 1,6 2-21,-6 5 0,1 7 57,-6 4 0,3 8 1,-1 4-1,-6 2 13,-3 4 1,-2 8 61,-1 6 1,-4 3 195,3 2 0,-9 0-50,-1 0 1,-2 0 81,2 0 0,1 0-97,-7 0 1,8-2 174,-2-3 1,3-4-262,2-7 11,0 7 0,0-5 0,0 1-26,0-6-20,7 1 0,-4-12 0,8 3-48,2-3 1,-5-4 16,3-3 1,0 1 18,5-6 1,7-1-12,4-5 0,-2-5-67,1-1 0,1 1 98,5 5 0,0 2-10,0 3 0,-7 4-162,-4 7 0,-5 5 82,-5 0 0,1 8 188,-6-2 0,-1 5-11,-5 5 1,-2-2 110,-3 8 1,3-2-159,-3 2 1,3-2 27,2-4 0,2-3-23,3 3 1,4-5-6,7-5 1,0-4-258,0-7 1,7 0-2,4 0 1,3-6 120,2 1 0,5-6 109,1 6 1,5-6 151,-6 6 1,11 0-19,-5 5 1,5 7 185,-11 3 1,2 5-93,-2 1 0,-3 0-40,4 0 0,-5 0 158,-1 0 1,-5 5-49,0 0 1,-1 6 95,6-6 0,-7 2-188,-3-1 1,-3-4-222,3 3 1,-5-1-176,5 1 1,-4-3 140,-2 3 1,-2-3-637,-4-2 0,8 0 120,-7 0 1,7-2-149,-8-3 1,5 1 715,1-7 0,21-35 0,6-14 0</inkml:trace>
  <inkml:trace contextRef="#ctx0" brushRef="#br0">24408 1473 7800,'-16'7'37,"1"-4"0,3 6 0,3 0 535,2 0-324,-5 2 0,10-1 1,-4 1-1,5 2 1,1 1-1,0 2 0,0 0 502,0 0 0,1 0-400,5 0-152,3 0 0,7 0-3,0 0 1,-6-5-7,1-1 1,-2-4 36,2 4-22,3-6 0,-11 3 0,8-7 1,1 0 295,3 0 1,-1-9-244,-3-7 0,3-2-148,-3-8 0,3-8 0,2-9 1,2-5 178,3-5 1,-3-4-197,3-7 1,-3 0-741,-2 0 702,0 0 1,0 0-1,0 0 1,0 3-1,0 6-15,0 7 0,-6 16 68,1 0 0,-2 11 75,2-1-152,3 12 1,-11 2-165,8 8-53,-7 0 1,5 6-1,-6 1 346,3 2 1,4 7-503,-4 5 1,4 6 119,-4-6 0,4 9-9,-4 2 0,6 0 128,-1 6 1,-2 3-18,1 1 0,-4 5 52,4 1 0,-4 0 172,4 0 1,-1 0-16,2 0 0,1-2-116,-6-3 1,6-4-133,-1-7 1,3-7 104,2-4 1,0-5 110,0-5 0,0-4 117,0-7 109,0 0 0,0-2-70,0-3 0,0-4 86,0-7 1,0 0 363,0 0 0,0-6-222,0 1 0,-5-6 14,-1 6 0,1-7-94,5 1 0,0-3-114,0-2 1,-2-2-20,-3-3 0,3-3 0,-3-2 0,-2-5-71,1 5 0,-6-4-1,1-2 1,2-6-39,-1 1 0,-1-1 83,-5 6 1,0 2-303,0 3 1,0-1-42,0 7 1,0 6-26,0 10 1,-5 3-184,-1 2 0,1 6-1081,5-1-840,0 7 2272,0-3 0,21 0 0,6-2 0</inkml:trace>
  <inkml:trace contextRef="#ctx0" brushRef="#br0">32074 2225 7687,'-23'-21'59,"-2"-1"1,-2 5 0,-1 2 0,-4 7 569,-4 0 0,-8 3 0,1 7 0,-3 5-107,-2 9 0,-7 2 368,-4 8-619,-3 1 0,5 5 0,5 0 172,8 0-307,5 7 1,7-3-1,2 5 118,3-2-242,4 5 0,14-10 1,4 5-145,3 0 0,9-3 0,5 5 0,8-2-498,7-3 1,5-3-102,5-1 1,2-5 275,4 0 0,3-9-387,-3-2 1,5-2 64,5-9 338,4 8 218,0-12 1,12-22 0,-3-14 0</inkml:trace>
  <inkml:trace contextRef="#ctx0" brushRef="#br0">31802 2609 7696,'-16'-7'0,"0"4"1003,0-8 0,5 0-416,1-5 0,6 0-650,-1 0 0,3 0 259,2 0 0,7 6 297,4-1 1,3 0-71,2-5-223,7 7 0,2-3 0,7 7 349,0 1-418,7 2 0,-5 2 1,3 2-1,-3 3 1,-2 8 153,0 6 1,-2 6-201,-3 7 1,-6 6 30,-10-1 0,-4 7 6,-7-1 1,0 7 81,0-2 0,-9 4-2,-7-10 1,0-3-134,-5-1 0,-2-4 100,1-2 0,1-8-312,5-2 0,0-10 59,0-1-2527,0 0 2611,7-2 0,38-59 0,15-21 0</inkml:trace>
  <inkml:trace contextRef="#ctx0" brushRef="#br0">27465 576 7808,'0'-16'862,"0"0"0,0 0-458,0 0 1,0 6 571,0-1-837,0 7 113,0-3 1,0 9 0,0 5 261,0 9 0,-7 7-66,-4 9-299,-3 0 0,-4 9 0,-2 5 0,-1 6 0,0 1 183,-2 3 0,3-5-404,-7 8 1,8-8 0,-3 3 0,5-6-183,1-6 0,7-2-534,3-8 0,5-2 249,1-3 1,7-11 0,3-11 0,6-3-2104,6-2 2642,3 0 0,35-43 0,8-10 0</inkml:trace>
  <inkml:trace contextRef="#ctx0" brushRef="#br0">27689 993 7836,'-18'1'0,"-3"5"0,-3-3 56,-2 8 0,-3-2-88,8 1 0,1 5 613,10-5 0,-3 10-1,8 1-496,0 1 1,6-6-1,5 0 1,6-2 0,8-2-38,6-1 0,5-6 124,1 6-223,0-7 1,0 3 0,-2-7 0,-2 0 0,-1-2 105,2-3 0,-5 1 155,3-7-75,-7 1 0,3-1 0,-9 0 0,-2-1 0,-3-2 412,-2-2 1,-1-6-165,-6 1 0,-2-2-13,-3 1-256,-4 5 0,-7-6 1,0 7-1,0 0 1,0-1-447,0 1 0,2 6-1797,3-1 1062,-3 8 1068,12-5 0,23 37 0,15 7 0</inkml:trace>
  <inkml:trace contextRef="#ctx0" brushRef="#br0">28233 993 7825,'-9'-8'0,"2"5"0,7-8 0,-7 8 1503,5-4-783,-12 7-453,12 0 0,-5 1 0,5 5 416,-3 4-562,3 5 1,-5 2 0,7 3-30,0 1 1,2 1 0,1-6-1,3 0 9,-3 0 65,6 0 0,0-2-149,7-4 0,-5 3 24,-1-8 0,1 1-224,5-6 0,5 0-138,1 0 0,1-7-281,-2-4 1,-3 2 105,3-2 1,-3 1 167,-2-6 1,-2 0 242,-3 0 1,-4 0-122,-7 0 1284,0 7-885,0-6 0,-7 14 53,-4-5 1,2 5-4,-1 1 1,6 7 298,-1 3-364,3 5 0,2 1-225,0 0 1,2 0 36,3 0 1,4 0 51,7 0 0,0 0 160,0 0 0,0-6-96,0 1 0,7-6 155,4 6 0,-2-7 2,1 1 0,1-3-72,5-2 0,-2-2-155,-3-3 1,1-3-218,-6-2 1,4-4-967,-4 3 1,-1-2 559,-5 3 0,0-3-912,0 8 1,-2-8 1498,-3 3 0,-18-4 0,-11-2 0</inkml:trace>
  <inkml:trace contextRef="#ctx0" brushRef="#br0">28937 1137 7810,'-9'0'10,"0"5"-173,4 0-10,3 1 614,-5-6 1,14 0-128,4 0 0,3 0 1,4 0-1,1 0-251,3 0 0,1-2-184,-2-4 0,-3 3 1,3-8 0,-3 2 122,-2-1 0,0-5 25,0 5 0,-7 1 1,-2-2-20,0-1 93,-5-2 1,-2 3 326,-11 0-285,-3 8 1,-4-4-1,-1 8 383,-2 5-286,-8 3 0,11 7 1,-3 1 567,3 5-743,2-5 0,2 8 0,3-5 297,6 1-657,3 8 0,2-11 1,2 3 142,3-3-417,4 5 0,9-5 0,1 1-1278,3-6 1405,6 1 0,-5-7 0,6 4-598,-2-6 1040,-1-3 0,35-31 0,6-6 0</inkml:trace>
  <inkml:trace contextRef="#ctx0" brushRef="#br0">29497 1057 7801,'-10'0'49,"-1"0"1,0 1 31,-5 5 0,2-3 131,3 8 1,-3 0 426,3 5 0,3 5-247,-3 0 0,7 6 0,-1-4 0,3 2-163,2 3 1,0-4-228,0-3 0,0-3-71,0-2 251,7 0 1,-3-2 53,7-3 1,-6-6-78,6-10 0,-3-4-103,3-7 1,3-6 31,-3 1 1,3-6-158,2 6 0,0-7-11,0 1 116,0 4 1,-5-2 0,0 5 70,1-1-181,2 0 1,2 5 0,0 0-787,0 0-143,0 0 0,6 5 1003,-1 0 0,15 1 0,-3-6 0</inkml:trace>
  <inkml:trace contextRef="#ctx0" brushRef="#br0">30218 576 7758,'-16'-14'2325,"0"3"-2463,0 4 0,1 16 0,3 7 0,3 9 1045,2 5 1,0 9 64,1 4-803,5 11 1,-7-5-1,8 6 1,0-1-1,0-1-49,0-1 0,0 1 62,0-5-387,0 4 1,0-18 0,0 3-129,0-3 0,0 1 0,0-1 1,0-5-2206,0-5 2538,0-2 0,15-35 0,3-6 0</inkml:trace>
  <inkml:trace contextRef="#ctx0" brushRef="#br0">30138 1137 7768,'-9'-11'-143,"3"0"0,4 6-48,2-6 1,2 6 734,4-6 0,3 6 0,8-6 0,5 1-53,4 1 1,-1-4-368,2 8 0,-2-6 96,1 6-179,5 0 1,-14 5 0,5 0 0,-4 0 54,-2 0-52,0 0 0,-8 7 1,-4 3-1,-9 5 113,-11 1 1,-2 1 95,-9 5 0,6 3-112,-6 7 1,2-6-1,-3 1 1,3 1 124,2 3 0,-4-1-101,6-3 1,5 1-894,5-7 228,8 8 1,-3-13-1,12 0 1,6-9-1550,8-5 2049,12-2 0,22-32 0,11-15 0,8-1 0,0-1 0</inkml:trace>
  <inkml:trace contextRef="#ctx0" brushRef="#br0">30682 1025 7768,'-23'0'0,"-2"5"298,-7 0 0,5 2-120,0-1 1,8 3 147,-3 7 1,5 0 40,1 0 1,1 0 57,5 0 1,3 0-283,7 0 0,7 0-231,3 0 1,6-6 82,6 1 0,-3-7-140,8 1 1,-2-3 86,2-2 1,3 0 86,-4 0-29,-2-7 0,4 3 0,-7-5-93,-1 2 1,-1-5 214,3 1 0,-10 2 107,4-2-24,-3 1 0,1-6-309,-3 0 1,-4 0 121,-7 0 0,-7 0-402,-4 0 1,2 0 169,-2 0 1,1 5-174,-6 0 1,0 8-25,0-3 411,0 5 0,14 8 0,4 2 0</inkml:trace>
  <inkml:trace contextRef="#ctx0" brushRef="#br0">31050 1057 7768,'-9'0'1541,"-5"0"1,10 0-596,-7 0-363,8 0-273,-4 0 1,5 0-1,-2 1 13,-1 5 0,0 3-162,5 7 0,2 0-148,3 0-5,-3 0 0,10 0 1,-5 1-96,2 5-27,2-12 1,-1 12-1,1-12 1,2 5-173,1 1 1,2-7 60,0-4-91,0-3 209,0-2 0,0 0 0,0-4-355,0-7 340,0 1 0,0-15 1,0 4-8,0-6 0,-5 2 0,-3 0 1,1 0 92,0 0 0,-5 6 597,1-3 0,-3 10-78,-2 1 1,-2 8 131,-3-3 0,1 5-217,-6 1 0,-1 7-51,-5 3 1,5 10-231,1 1 0,4 1 51,-4-6 1,4 0-363,-4 0 0,6 0 105,-1 0 0,1 3-749,-1-3 1,3 4-914,-3-10 508,3 5 1,2 1-944,0 0 2186,0-7 0,21-17 0,6-9 0</inkml:trace>
  <inkml:trace contextRef="#ctx0" brushRef="#br0">31562 1089 7768,'-11'0'235,"1"0"1,4 0 841,-4 0 89,6 0-184,-10 7 0,7-4-676,-4 8 0,-3-6-95,3 6 1,2-2 62,-1 1 0,-1 5-80,-5-5 1,5 5 0,1 1 0,1-6 123,-2 1-400,4 0 1,2-1 0,-1 1 141,3 1-2614,1-4 1540,2-1 0,7-7 428,4 0 0,3-7 198,2-4 0,2-2 360,3 3 1,-3-4 29,3 3 0,2-3-9,-1-2 0,4 1 127,-4 5 0,-1-3 411,-5 8 0,2-6 856,3 6-974,-3-8 0,5 12 955,-7-5-474,-7 5-468,-2 8 0,-7 2-180,0 7 1,-2 1-60,-3 5 0,1-4-35,-6 3 1,1-2-120,-2 3 0,-3-4-860,3 3 1,2-3 427,-1-2 0,6 0-2508,-1 0 1196,3 0-677,2 0 2388,0-7 0,28-24 0,8-11 0</inkml:trace>
  <inkml:trace contextRef="#ctx0" brushRef="#br0">32058 1217 7752,'0'-16'1325,"0"0"1,0 5 157,0 0-911,0 1-251,0-6 1,-2 5 427,-3 0-664,-4 8 0,-7-4 0,0 7-93,0 0 91,0 0 1,0 7 0,-2 3 167,-3 5-244,3 8 1,-5-4-1,7 6-156,0-2-180,0 6 0,0-4 1,2 5-148,3-3 1,4 1 0,7-7-1,0-1-1254,0-2 1,7-2 964,4 0 0,8-7 765,3-4 0,42-46 0,5-12 0</inkml:trace>
  <inkml:trace contextRef="#ctx0" brushRef="#br0">32314 704 7746,'-16'0'481,"0"0"1,0 2 692,0 3 1,-5 10-646,-1 6 1,1 13-193,5-2 1,0 12 366,0 4 1,2 0-405,3 6 1,2-4-388,4-2 1,3-2 0,-3-3-1,3-6-686,2-3 1,5-9 60,1-4 0,1 2-2034,-2-2 1803,-3 8 943,5-11 0,-35 5 0,-8-7 0</inkml:trace>
  <inkml:trace contextRef="#ctx0" brushRef="#br0">20550 720 7801,'-8'-7'5,"-1"5"1000,3-3-719,5 3 0,-7 4 0,8 5 1,0 7-1,2 8 0,4 3 1,4 5 710,4 6 0,8-1-797,-1 8 1,8 0 0,-4 5 0,1 0 29,1 0 0,-2-6-267,1 1 0,3-6-450,-8 6 1,1-9 300,-6-2 0,0-2 31,0-9-706,0 1-631,0-6 1492,-8-14 0,-22-33 0,-12-20 0</inkml:trace>
  <inkml:trace contextRef="#ctx0" brushRef="#br0">20615 1137 7811,'-16'0'161,"-1"0"350,1-8-365,8 7 1,8-12 365,10 8 1,10-2-272,1 1 1,13-1 0,-2-5 0,2 3 33,0 2 0,-2-6-196,0 3 1,3 1 208,-3-2-376,4 8 1,-13-10 0,4 8 0,-6 1-258,-3 3 79,-9 1 0,-2 1-71,-7 5 281,0 3 0,-7 12 1,-4 0 71,-3-1 0,-2 3 0,-2 0 0,-2 2 170,-1 3 0,0-3 219,5 2 1,0-7 40,0 1 0,1 2 30,5-2-341,-5 1 1,12-8 261,-8-3-986,8 3 1,-3-12-36,12 3 0,3-10-319,7-6 0,1-3 314,5-2 629,-5 0 0,42-43 0,-29 24 0,1 1 0</inkml:trace>
  <inkml:trace contextRef="#ctx0" brushRef="#br0">21223 1041 7811,'-16'7'0,"7"-4"247,3 8 355,5-8-300,1 5 0,1-3 146,5 0-355,10 1 1,2-6 0,5-2 263,0-4-299,2-2 1,1-8-1,-1 1-74,-2 5 0,-1-5 1,-6 5-1,-2-4-462,-3-2 1,1 5 290,-7 0 0,1 6-100,-6-6 0,0 6 108,0-6 0,-7 8 153,-4-3 0,-9 4-132,-1 2 191,-7 0 1,5 2-1,-6 4 49,2 4 358,1 4 0,1 3 0,3-1 135,5 0-152,1 0 1,1 0 0,5 0 32,4 0-285,5 7 0,1-6 0,1 5-377,5-4 0,8-8 141,7 1 0,8-2-287,-3 2 0,-1-4-137,2-7 0,0 0-335,5 0 0,0 0 225,0 0 0,-2-2 599,-3-3 0,3-26 0,-5-11 0</inkml:trace>
  <inkml:trace contextRef="#ctx0" brushRef="#br0">21687 864 7811,'-25'0'313,"2"2"140,7 4 1,-6-3-133,1 8 1,0-1 109,5 6 1,0-5-209,0 0 0,2-1-116,3 7 1,-2-7 34,8 1 22,0-8 0,12 10-434,4-8 1,5 1 195,5-6 1,-2 0-316,8 0 0,-6 0 118,6 0 0,-2 0 31,2 0 1,-4 0 114,-7 0 0,0 0 256,0 0 85,7 0 1,-5 5-68,3 0 1,-10 2 111,-6-1 1,-3-3 471,-2 8-179,0 0 1,-7 5-227,-4 0 0,-5 0-115,-5 0 1,3-6-185,-3 1 0,-2-2-368,1 1 1,1 3-3,5-8 0,0 1-1265,0-6 319,0 0 1,7-2 1286,4-3 0,38-68 0,-10 25 0,-1 0 0</inkml:trace>
  <inkml:trace contextRef="#ctx0" brushRef="#br0">22039 432 7811,'0'-16'0,"0"0"452,0 7 583,0 2-491,0 29 0,0-3 366,0 18 1,0 3-508,0-3 0,0 7-88,0-1 1,-2-2-277,-3 2 1,3-6 70,-3 6 1,3-2-161,2 1 1,0 3-391,0-8 1,0-1-589,0-10 0,0 3 1028,0-8 0,-7-42 0,-2-16 0</inkml:trace>
  <inkml:trace contextRef="#ctx0" brushRef="#br0">21767 720 9845,'23'0'2300,"-3"0"-1924,6 0 0,6-1-497,6-5 0,6 3 0,0-8 0,5 0 121,-1 2 0,24 2 0,-4 7 0</inkml:trace>
  <inkml:trace contextRef="#ctx0" brushRef="#br0">22487 656 7796,'-25'0'0,"2"0"0,7 0 0,0 0 1485,0 0-1021,0 7 1,2-3-1,1 7 1,4 1 0,2 2 35,4 2 0,1 2 0,2 2 0,0 1-525,0-1 1,5-3 47,1-1 1,8 4-99,2-4 1,0 4 70,5-10 0,-1-1-631,1 2 0,-1-8 1,5 3-1,-2-5 635,-4-1 0,35-21 0,6-6 0</inkml:trace>
  <inkml:trace contextRef="#ctx0" brushRef="#br0">22839 656 7780,'-21'0'293,"0"0"0,-3 0-251,3 0 0,3 2 171,-3 3 1,5-1-1,3 7 1,5 1 583,0 2 0,3 8-491,5-1 0,2 0-313,3-5 0,4 0 1,9 0-1,1 0-111,3 0 0,5-1-199,-6-5 0,6-1 85,-6-3 1,6-5-1,-4 5 1,0-5-252,0-1 1,-2-1 120,-5-5 0,0-3 191,0-7 1,0 0 0,-2 0 0,-3 0 318,-6 0 0,-3-5-61,-2 0 1,-2-2 215,-3 1 0,-4 3 0,-9-8 0,-3-1 152,-6-3 1,3 1-250,-3 3 0,0 4-415,-5 7 226,7 0 1,-3 2-1,7 3-127,1 6-261,2 3 0,9 4 371,4 3 0,39 26 0,10 11 0</inkml:trace>
  <inkml:trace contextRef="#ctx0" brushRef="#br0">23271 576 7780,'-10'-5'673,"-1"0"1,0-2-421,-5 1 0,6 4 20,-1-3-7,0 3 0,1 2 0,-1 0 723,-1 0-849,-3 0 1,5 0-151,-1 0 1,2 7-334,-2 4 1,4-2 237,7 2 1,0-6-301,0 6 1,7-6 175,4 6 1,0-6-1,3 4 1,4 0-299,0 0 1,5-4 334,-2 6 1,2-6 102,-2 6 0,-3-6 259,4 6 78,2-1 0,-8 1 0,2 0 485,-5 1-267,-3-5 1,-1 8-1,-3-5 1080,-5 4-820,-1 2 1,-1 0 0,-5 0 267,-4 0-731,-12 0 1,-1 0-1,-5 0-51,1 0 1,0-5-225,-5 0 0,2-2-1320,3 1 1088,4-2 1,7-8-1,0 0-2881,0 0 3125,7 0 0,31-43 0,13-11 0</inkml:trace>
  <inkml:trace contextRef="#ctx0" brushRef="#br0">23639 304 7762,'-10'0'0,"-1"0"0,8 7 1473,-3 4 1,-1 5-671,2 5 1,-1-1 474,6 7 1,0 5-617,0 5 0,6 6-145,-1-6 0,6 0 107,-6-5-921,8 7 1,-10-5-1,8 2 1,-1-6-1,1-5-1207,0-2 1,-6-2 1503,6-5 0,-15-14 0,2-4 0</inkml:trace>
  <inkml:trace contextRef="#ctx0" brushRef="#br0">23415 592 7733,'2'-16'646,"4"0"1,4 0 868,12 0 1,-5 2-755,5 3 0,3-1 1,1 7-1,4-1-2187,2-1 1426,0 5 0,15 17 0,2 11 0</inkml:trace>
  <inkml:trace contextRef="#ctx0" brushRef="#br0">25960 1857 8066,'-7'0'-1620,"7"0"1503,7 0 1,9 0-178,0 0 294,0 0 0,0 0 0,0 0 0,43-21 0,10-6 0</inkml:trace>
  <inkml:trace contextRef="#ctx0" brushRef="#br0">26712 1729 8066,'-8'-25'0,"0"2"566,8 7 1,0 0-736,0 0 1,8 7-225,2 4 0,4 10-679,2 6 931,0 3 0,-5-3 1,0-1-1,3 1 0,4 0 116,3-1 0,6-6 27,-6 1 1,8 2-3,-3-1 0,26 13 0,7-1 0</inkml:trace>
  <inkml:trace contextRef="#ctx0" brushRef="#br0">27673 2081 8066,'-9'-16'100,"2"0"1,9 2-893,3 3 1,4 4 401,7 7 1,5 0 389,0 0 0,3 5 0,-5 3 0,4-1 0,2 0 0,-4 3 0,6-4 0,0 4 0,5-4 0,28 13 0,8-1 0</inkml:trace>
  <inkml:trace contextRef="#ctx0" brushRef="#br0">29033 2449 8053,'-9'0'-457,"2"0"0,9 7 18,3 4 1,6-2 331,10 2 1,-3-1 0,3 6 0,-1-1 106,1-5 0,-3 3 0,3-8 0,33-7 0,6-7 0</inkml:trace>
  <inkml:trace contextRef="#ctx0" brushRef="#br0">30506 2609 6274,'7'9'-95,"-4"-2"1,8-7 0,1 0 121,3 0 0,-5 0 0,1 0 0,1 0-27,3 0 0,29-21 0,8-6 0</inkml:trace>
  <inkml:trace contextRef="#ctx0" brushRef="#br0">18870 4306 7705,'-11'-10'710,"1"-1"160,-3-2 1,1 5-1,-1-1-149,3 2 0,-1-4-426,-5 6 1,0-1 0,0 6 0,0 0 103,0 0 1,-7 6 33,-4-1 1,4 7-30,2-1 1,-2 9 30,1 1-343,1 7 1,7-10 0,1 5-193,3 0 0,6-5 0,0 5 0,6-1-172,4-1 0,13-1-459,2-10 1,3 4 44,2-3 308,8-4 0,0 0 0,5-5 0,-2 2 0,1 1 378,-3-1 0,20-10 0,4-3 0</inkml:trace>
  <inkml:trace contextRef="#ctx0" brushRef="#br0">19238 4306 7730,'-9'-2'0,"2"-1"0,0-2 374,5-1 1,-7 6 509,4 0 1,1 0-666,-6 0-30,6 0 1,-5 0 229,4 0-305,3 7 0,-7-5 0,6 5 36,-3 0 1,-1-5 0,4 5-32,-3 0 1,-1-3-226,2 7 122,3-1 0,-5 6-139,7 0 72,0 0 0,0 0 0,0 0 0,0 0 1,2 2-41,3 3 1,-1-3 84,6 4 0,1-5-125,5-1 1,5-1-33,1-5 1,1 3-125,-2-8 0,2 0 99,4-5 0,3 0-65,-3 0 0,-2-7 211,1-3 1,-6-5-88,1-1 0,-3-1 387,-2-5 0,-5 3-156,-1-8 1,-6 6 161,1-6 0,-3 7 68,-2-1 0,-2-2 207,-3 2 1,-9-6-130,-8 6 0,-1-3 86,2 3 0,1 9-204,-6-4 0,1 5-84,-2 0 0,4 4-259,7 7 1,-5 0 114,-1 0-166,1 7 1,7 2-322,3 7 0,4-5-1209,7 0 890,0-1 1,2 4-441,3-3 0,4 2 1182,7-8 0,36 7 0,8-3 0</inkml:trace>
  <inkml:trace contextRef="#ctx0" brushRef="#br0">19862 4194 7730,'-7'-9'0,"5"0"0,-3 4 679,3 3 1,-3-7 0,-2 6 0,-2-2 484,-4 1 0,5-3-582,-3 2-391,0-1 1,1 6-1,-1 0-68,-2 0 1,5 6-31,-3-1 0,0 6-58,-5-6 31,7 7 0,-3-3 0,5 5-93,-2-3 0,0 3 0,-2-3-185,6 3 1,3-3-667,2 0 528,0-1 151,7-1 0,4 4 0,9-8-221,1-2 265,7-1 0,-3 4 0,7-1 0,0 0 0,0 1 20,0-1 0,0 6 386,0-6 1,-7 6-152,-3-6 1,-5 6 516,-1-6 1,-1 7 311,-5-1-430,-3 3 1,-8 2-8,-5 0 0,-3 6 124,-7-1 1,-5 0-330,0-5 0,-8-1-250,3-5 1,1 5-605,-2-5 1,6-1 418,-6 2 0,7-8-2750,-1 3 2013,3-5 0,9-2 885,4-5 0,53-67 0,-17 25 0,0 0 0</inkml:trace>
  <inkml:trace contextRef="#ctx0" brushRef="#br0">20374 3890 7728,'-10'0'2671,"-1"0"-1194,8 0-257,-5 7-974,8 9 0,0 7 1,0 8-1,0-1 1,0 5 78,0 4 1,2-1-268,4 5 0,-5 3-50,5 2 0,1 3-303,-2-8 0,0-4-288,-5-1 1,6-1 231,-1-5 1,0 2-2355,-5-13 2705,0 0 0,-14-40 0,-4-10 0</inkml:trace>
  <inkml:trace contextRef="#ctx0" brushRef="#br0">20054 4290 9555,'0'9'2559,"9"-2"-1881,7-7 1,7-2 277,9-3 1,6-4-314,-1-7-531,8 7 1,-5-5 0,8 3-1629,0-3 758,0-2 758,0 0 0,29-7 0,7-2 0</inkml:trace>
  <inkml:trace contextRef="#ctx0" brushRef="#br0">20951 3890 7844,'-11'-9'765,"2"2"1252,2 0-654,2 5 0,-1-1-365,1 13 0,5 3-734,5 13 1,6-4 43,-6 4-228,8 8 0,-10 0 1,8 3-1,0-3 1,-1 0 9,1 3 1,-6-1-498,6 7 0,-6-13 36,6 2 0,-6-4 0,4 3 1,-2-3-863,-3-1 0,-2-8-283,-2 3 0,0-10 1516,0-1 0,-15-29 0,-2-2 0</inkml:trace>
  <inkml:trace contextRef="#ctx0" brushRef="#br0">20743 4290 7710,'-2'-10'335,"-4"-1"0,5 6 509,-5-6 1,5 6-200,1-6 0,7 2-329,3-2 1,5-1-1,2 5 1,5-2 277,4-4 1,5 1-569,1 1 0,0-3 67,0 3-446,0 4 1,1-5-1,3 6 1,0 1-1,-4 0 353,-4-1 0,6 15 0,7 9 0</inkml:trace>
  <inkml:trace contextRef="#ctx0" brushRef="#br0">21351 4226 7710,'0'16'0,"-6"0"-128,1 0 1,-6 2 43,6 3 422,0-3 0,5 7 0,2-5 1,3 1-1,6-1 339,3-3 0,4-1-476,3 0 1,-2-5 30,8 0-100,0-8 0,-1 4 0,1-7 0,2 0 0,-1 0 332,-1 0 0,-4-7-174,-7-3 0,0-3 70,0 2 0,-2-8-51,-3 3-56,-4-4 1,-7 4 0,0 0 0,0-1 0,-2-3 411,-3-1 0,-4-6-294,-7 6 0,0-3-110,0 3 0,-6 3-206,1-3 1,-6 3-151,6 2 1,-6 2-264,6 3 1,-6-1-308,6 6 1,-2 1-1922,2 5 2586,10 7 0,-3 31 0,14 13 0</inkml:trace>
  <inkml:trace contextRef="#ctx0" brushRef="#br0">22455 3938 7117,'-2'-9'3067,"-3"4"-2513,3-4 0,-7 5 30,4-6 1,3 4 263,-3-4-506,-4 6 0,2-5 1,-6 6-1,3-3 301,-3 3 0,-1 1-337,-2 2-245,0 7 0,-5 2 0,-1 7 0,3 2 0,1 3 235,2 6 1,5 10-144,1 6 1,4 3-153,-4 2-51,6 7 1,-1-5-1,10 3 1,6-3-1,5-3-536,5-5 1,-1-3 38,6-7 0,-4-7-263,4-3 0,-1-10 262,2-1 115,3-8 1,-10 4 0,5-8 0,-2-3-1,-4-3-399,-1-2 1,-2-7 831,0-5 0,-14-36 0,-4-4 0</inkml:trace>
  <inkml:trace contextRef="#ctx0" brushRef="#br0">22359 4226 7697,'0'-16'1330,"0"0"1,0 0-647,0 0 1,7 2-257,4 3 0,0-5 460,5 0-629,-4 0 1,13-7-1,-6 7 313,3 0-499,6 0 0,-5 5 1,4 3-1,-4 0 0,-2 5 94,1 1 1,-3 6-82,-8 6 1,1 8 448,-6 14-366,-1 0 1,-5 7-1,0 4 1,0 3 0,-2 0 372,-3-3 0,1 2-449,-6-8 0,6 0 214,-1-5-1445,-4 0 1,7-7-2418,-3-3 3555,3-12 0,23-38 0,6-17 0</inkml:trace>
  <inkml:trace contextRef="#ctx0" brushRef="#br0">23191 3826 7695,'-10'0'482,"-1"0"1,6 0 795,-6 0-830,7 0 0,-3 2-142,7 3 1,6 4 0,1 7-1,2 2 290,3 3 0,-3 4-280,2 7 1,-2 5-75,1 1 1,4 4-216,-3-4 1,-4 5 70,-1-6 1,1 6-494,-2-6 0,0-2 155,-5-8-219,0 3 0,6-12 1,-1 4 458,-1-5 0,-3-22 0,-1-6 0</inkml:trace>
  <inkml:trace contextRef="#ctx0" brushRef="#br0">23015 4194 7703,'0'-16'278,"0"0"1,0 6 367,0-1 0,2 0-98,3-5 1,4-2 398,7-3 0,6 3-617,-1-3 0,7 3-23,-1 2-432,-4 0 1,7-3 0,-3 1 0,3 4 0,2-1-1003,0 1 1,-1 3 376,-5 1 750,4 6 0,3-10 0,7 5 0</inkml:trace>
  <inkml:trace contextRef="#ctx0" brushRef="#br0">23623 3890 11763,'0'16'1097,"0"0"0,0 2-745,0 3 1,0 4-45,0 7-172,0 0 0,2 2 1,2 1-1,1 3 1,-1-1 46,-3 2 0,5-5 1,-1 2-1,-1-8 38,-3-6 0,-1-5-325,0-1 32,0 0-453,0-7 0,0-3-597,0-12 0,0-8 533,0-7 1,0-8-252,0 2 628,0-3 0,2 4 0,2-1 0,1 0 0,-1 1 194,-3-1 1,5 7-15,-1-1 1623,0 3-482,3 2 0,0 7-230,8 4 1,0 10-324,0 6-409,0 3 0,-5 7 0,0 3 0,1-1 1,3 2 52,1 0 1,-2-4-91,-4 6 1,3-8-178,-8 2 1,6-1-3,-6 1 0,2-5-1691,-1 0 613,-5 0 0,8-14-2265,-3 4 3412,-5-5 0,28-72 0,-16 27 0,1-1 0</inkml:trace>
  <inkml:trace contextRef="#ctx0" brushRef="#br0">24088 4114 7703,'-9'7'2648,"-4"-3"-2017,8 7 1,0-6 726,5 6-1057,0-1 0,0 6 0,0 2 340,0 3-438,0-3 1,5 11 0,0-6 206,-1 2-288,-2-6 1,-1 6 0,3-5 287,1 1-96,1 0 1,-6-10 760,0 0-816,0-8 0,0-3-99,0-10 0,0-6-130,0-6 1,0-1-1,0-5 1,0 1-373,0-2 1,0-1 196,0-2 1,5 7-103,0 4 0,2-2-424,-1 2 0,-3-1 278,8 6 0,-6 0-1066,6 0 0,0 5 702,5 1 1,0 6-1646,0-1 2402,0 3 0,21 23 0,6 6 0</inkml:trace>
  <inkml:trace contextRef="#ctx0" brushRef="#br0">24408 4178 7703,'-9'2'0,"3"3"516,-2-3 153,6 12 1,-11-5-15,8 7 1,0 0-252,5 0 1,0 0 130,0 0 1,0 6-118,0-1 0,1 2 121,5-2-409,-4-3 1,12 5 0,-5-7-1,1 0 1,1-1 219,1-5 1,3 3-146,1-8 1,0 0 122,0-5-220,0-7 0,0 4 0,0-10 0,0-3 0,-2-3 195,-3-1 0,1-3 47,-7 2 1,6-8-228,-6 2 0,1 3 82,-6-3 0,-6 2-511,1-2 272,-7-3 0,3 12 0,-7-3-2488,0 3 1860,0 2 0,0 2 662,0 3 0,0 18 0,0 11 0</inkml:trace>
  <inkml:trace contextRef="#ctx0" brushRef="#br0">24728 4162 7703,'-9'0'1045,"-5"0"220,12-7 1,-7 5-679,4-3 1,3 5 306,-3 5-597,3-3 0,2 12 1,0-1 581,0 6-725,7-1 1,-4 5-1,6-5 283,-2 3-337,6-3 1,-10 5-1,8-7 256,2 0-364,-6 0 1,7 0 0,-3 0 272,3 0-355,2-7 0,0 4 0,0-8-71,0-1 0,-2-4 0,-1-6 0,-3-4-196,3-5 1,1-2 171,2-5 0,-2 3 101,-3-8 0,1 2 75,-6-2 0,1-3 176,-2 3-164,-3 4 1,5 0 0,-7 7 436,0 0 255,0 7 160,0-5-570,0 12 1,0-3 26,0 10-174,0 4 0,0 9 1,0 2 19,0 1 1,0 2-157,0-2 0,5-3 218,1 3-306,6-3 1,-8 4-1,4-1-808,0-1-1221,4-3-590,-3-1 1862,7 0 1,-5-7 842,-1-3 0,1-26 0,5-7 0</inkml:trace>
  <inkml:trace contextRef="#ctx0" brushRef="#br0">25352 4178 16846,'-11'-9'163,"1"2"14,-3 0-102,6 5 0,-7-5 0,3 9 0,-3 2 0,0 3 0,1 2-89,3 3 1,6 8-58,-1 1 0,-2 2-52,1-2 26,1-3 0,5 7 0,2-5 0,1 1 0,4-3-457,2-6 0,2 2 179,5-3 94,0-4 1,0 0 0,0-7 0,0-1-403,0-5 0,-2 3 553,-3-8 1,1-1 58,-6-10 1,-1 4 0,-3-3 0,1 1 110,3-1 1,-1 3-50,-5-3 74,0 3 0,0 2 291,0 0-1,0 0 154,0 7 0,-2 9-144,-3 11 0,3 5 0,-3 4 0,3 3 687,2 2 0,-5 7-149,-1 5 1,-1 0-232,2-5 1,1 7 15,-6 4 1,1 3-59,-2 2-494,-3-7 0,5 4 0,-7-6 85,0 2 1,-5-6-52,-1 3 0,1-12-1394,5-4 1,5-10-85,1-1-2782,-1-8 2017,-5 5 2073,7-16 0,-5-36 0,5-16 0</inkml:trace>
  <inkml:trace contextRef="#ctx0" brushRef="#br0">25608 3794 7686,'-16'-7'2682,"0"5"-1914,0-3-405,0 3 0,7 4 0,4 3 0,3 8 0,4 4 992,3 5 1,-1 6-935,6-1 1,-4 3 252,4 2-319,-6 7 0,8 2 0,-6 5-15,-3-3 1,1 3 0,-1-5 0,3 2-94,-3 0 1,-1-13-263,-2 2 0,0-11 233,0 1-506,0-5 0,2-2 0,1-7-787,3-8 0,4-7 604,-4-9 0,6-7 48,-1-3 1,-2 1 0,1 0 0,1 0-209,-2 0 0,5 5 650,-3-1 1,3 3-159,2 2 775,0 0 1,0 2 92,0 3 1,0 4 1038,0 7-1378,-7 0 0,5 7 0,-5 4 281,0 3 1,3 2-527,-6 0 1,1 6 27,-2-1 0,-3 0-706,3-5 0,-3 0 249,-2 0-3284,7 0 3568,-5 0 0,-2 0 0,-9 0 0</inkml:trace>
  <inkml:trace contextRef="#ctx0" brushRef="#br0">26280 4338 7636,'-10'2'2249,"-1"3"-1322,7-3-92,-3 12-584,7-5 0,0 2 0,2-2 0,2 0 317,1 0 1,2-4-59,-2 6 0,-1-2 430,7 1-359,-8 4-383,11-5 1,-10 0 673,7-3 0,-1 1-344,6-2 1,0-7-341,0-8 0,0-5-11,0-1 1,0-7-1,0-5 1,0-8 349,0-7 0,0-3-184,0-2 0,6-5-30,-1-1-197,0-6 0,-5 8 0,0-4 12,0 0 1,-1 10 0,-3 9 0,-1 5-76,1 5 1,-5 4-87,-1 7-490,-5 7 261,-1 2 1,6 9 109,-1 3 1,0 4-42,-5 7 0,0 2 15,0 3 1,0 9 109,0 8 0,2 4-6,4-4 1,-5 6 11,5-1 1,-3 7-74,3-2 0,-5 3-150,5-8 1,1 1 237,-2-1 0,8 2-61,-3-8 1,-1 0 374,2-5 0,-1-7-29,6-3 52,0 2 0,0-8 244,0 0-292,0-7 0,0-9 50,0 0 1,-1-7 39,-5-3 1,5-5 0,-5-1 0,10-7-54,1-3 1,1-6 36,-6-6 1,0 3-77,0-8 0,0-5-42,0-5 1,0-1-110,0 6 1,-6-5-174,1-1 1,-8 1 34,3 5 0,-4 7-205,-2 4 1,0 5-2273,0 5 1822,0-3 1,0 17-3339,0-3 4042,-8 11 0,-8 19 0,-8 13 0</inkml:trace>
  <inkml:trace contextRef="#ctx0" brushRef="#br0">27737 3906 10379,'-11'0'3929,"0"0"-2480,8 0-375,-11 0-410,12 0 365,-5 0-56,7 0-751,0 0 1,7 0 0,4 0 0,5 0 98,5 0 0,4 0-160,7 0 0,2 0-95,3 0 1,-3 0 1,10 0 0,-5 0 0,0 0 0,1 0-143,-5 0 1,-1 2-5,-2 3 1,-2 2-619,-3 4 478,-4 3 1,-9-5-1,-1 9 1,-5 1-104,0 3 1,-5-3 426,-8-8 0,1 3 32,-6-3 1,-1 3 44,-5 2-5,0 0 1,0 0 0,-2-2 601,-3-3-595,3 3 0,-12-5 0,5 7 416,0 0-444,-5 0 0,3 2 0,-9 2 235,-1 1-323,0 0 0,5-5 0,0 0 22,0 0 1,2-1 2,3-5 0,4 3-76,7-8 0,5 2-15,0-2-215,8-3 83,-4 5-187,7-7-479,0 0 351,0-7-1873,7 5 985,2-12-603,7 12 0,0-10 35,0 7 1901,0-1 0,14 6 0,4 0 0</inkml:trace>
  <inkml:trace contextRef="#ctx0" brushRef="#br0">27817 4690 7641,'-16'0'915,"0"0"324,0 0 1,5 0 722,0 0-1292,8 0 522,-4 0 1,9 0 1247,3 0-1043,4 0-981,7 0 1,0-1 394,0-5 1,-6 5-414,1-5 1,-6-1 0,6 0 0,2 0 334,1 0 1,-4-4-356,1 6 0,0-8-237,5 3 0,0 1 1,-2-2-1,-2 0-24,-1 3 1,0-5 26,5 8 1,0-8-80,0 3 1,0 2-32,0 3 0,0-2 0,0 0 1,0 0-170,0 0 0,0 0 29,0 1 0,5 3 47,1-8 16,-1 7 1,-3-3 0,1 6-89,3-5 148,6 4 0,-10-5 0,5 6-66,0-5 57,-5 4 1,5-5 0,-7 7-206,0 0 114,-7 0 1,5-1-531,-3-5-312,-4 4-1707,0-5-1526,-7 7 3167,0 0 0,-7 0 991,-4 0 0,-39 7 0,-10 2 0</inkml:trace>
  <inkml:trace contextRef="#ctx0" brushRef="#br0">29017 3714 7656,'-2'-9'355,"-1"2"1511,-3 0-1461,1 5 0,5-3 0,0 12 0,2 9 128,3 9 0,-1 5-164,6 2 0,-6 7-131,1 4 1,2 3-1,-1 2 1,4 5-184,-4 1 0,1 5-183,-2-6 0,-3-2-442,3-8 315,4 3 1,-7-12-1,5 2 1,-1-8 0,-1-6-2363,-2-5 2617,6-1 0,0-42 0,7-12 0</inkml:trace>
  <inkml:trace contextRef="#ctx0" brushRef="#br0">29049 4114 7665,'0'-11'199,"0"1"0,0 4 6,0-4 0,2 4-88,3-4 0,10-1 235,6-5-209,0 0 0,1 0 1,1 2 12,2 3 1,-1-3 0,3 3 0,-4-1 740,0 1-675,-5 4-92,5 7 0,-9 2 0,-3 5 1,-6 7 168,-3 6 0,-4 8 174,-3-1-306,-4 3 0,-1 0 1,-1-1-1,-2-2 0,-1 1 207,-2 2 1,0 0-26,0-3-313,7-4 0,-5-1 1,5-1-42,0-2-406,-5-8 1,11 2-671,-8-8-603,7 0-142,-3-5 151,7 0 1675,0 0 0,14-14 0,4-4 0</inkml:trace>
  <inkml:trace contextRef="#ctx0" brushRef="#br0">29561 4098 7665,'-16'0'0,"0"0"0,6 2 413,-1 3 626,7-3-561,-10 12 1,14-12-127,0 3 1,7-3-334,9-2 0,0 0 48,0 0-106,7 0 1,-5 0 0,4 0-1,-3-2 1,1-1-32,1-3 1,0-6 146,-5 1 1,-5 2 75,0-1-177,-1-1-17,6-5 1,-7 0 0,-3 0-60,-5 0 35,-1 0 1,-7 5 61,-3 1 0,-5 6 287,-1-1-141,0 3 0,0 4 0,-1 3 741,-5 6-681,4 3 1,-5 7 0,7 3 831,0 0-862,0-4 1,6 10-1,1-5 234,2 0-568,1-2 1,8-7-1,3 0-168,6 0 0,5-2-302,5-3 1,-1-4-232,7-7 1,-1 0 861,6 0 0,22-28 0,4-8 0</inkml:trace>
  <inkml:trace contextRef="#ctx0" brushRef="#br0">30089 3954 7665,'-7'-9'1659,"0"0"-1153,-3 4 1,-5 3-106,5-3 1,-5 5-101,-1 5 0,0-1 96,0 6 0,0 1-45,0 5 1,0 0-119,0 0 1,2 0-78,4 0 1,2-5-87,8-1 1,0-4-449,0 4 1,2-6 181,4 1-123,2-3 0,8 3 0,0 1-366,0-3 1,6 1 367,-1 1 1,0-3 152,-5 3 0,0 2 228,0-1 0,0 5-33,0-6 174,0 7 0,-5-5 548,0 4 1,-8 3-289,3-3 1,-4-2 642,-2 2-778,-8-8 0,-1 10 0,-7-6-236,0 2 1,-5-6-441,0 2 0,-1-3-394,6-2 0,-5 0 62,0 0 0,5 0-614,5 0 1,2-7-306,-1-4 1596,-5 4 0,28-50 0,-3-5 0</inkml:trace>
  <inkml:trace contextRef="#ctx0" brushRef="#br0">30442 3650 7665,'0'-16'0,"0"0"845,0 0 1111,0 7 544,0-5-1857,0 12 0,0 2-180,0 11 1,-6 3-135,1 2 0,-2 7 46,1 4 1,5 3-18,-5 2 1,-1 0 257,2 0-507,-8 7 0,12-5 0,-6 3 143,-1-3-252,7-2 1,-8 2-1,5 1-159,-1 3-58,0-1 0,5-10 0,0 0-726,0 1 678,0-5 0,0 0 0,1-7-497,5 0 390,-5-7 0,14-2 126,-5-7 0,-1 0 529,2 0 190,-8 0-316,12 0-257,-14-7 1,12-2-88,-8-7 1,1 6-1029,-6-1 234,0 7-49,0-10 77,0 5 488,0 0 1,0 0-759,0 4 614,0 3 609,0-5 0,-8 0 0,0-2 0</inkml:trace>
  <inkml:trace contextRef="#ctx0" brushRef="#br0">30073 3970 7665,'-16'0'2933,"8"0"-1738,0 0 0,17-5 977,7-1-1796,0 1 1,16 3-1,-1-1 464,4-3-726,10-6 1,-10 8 0,8-4-11,1 0-517,-5-4 1,6 8 0,-8-6-990,-1-3-449,-2 6 1851,-9 0 0,-2-7 0,-7-4 0</inkml:trace>
  <inkml:trace contextRef="#ctx0" brushRef="#br0">30922 3602 7643,'-11'-5'309,"0"-3"1246,-1 0-667,5 4 0,-7-3 0,3 7 283,-3 0 1,-1 7-713,5 4-273,-4 3 0,6 11 0,-4 5 593,1 6-511,1 8 1,-1-3-1,2 7 508,2 0-688,2 7 1,5-5 0,0 3 0,0-3-1,1-4-635,5-3 1,3 0 342,7-11 0,1-4-1093,5-12 1,-3-5 533,8 0 1,-6-8-172,6 2 0,-7-3 934,1-2 0,11-28 0,2-8 0</inkml:trace>
  <inkml:trace contextRef="#ctx0" brushRef="#br0">31146 4210 7646,'0'-10'1036,"0"-1"0,0 6-438,0-6 1,0 0 1018,0-5-1242,0 0 0,2-2 1,3-3-1,6-4 0,3-3 559,2-4 0,0 3-445,0-8 1,5-2-411,1 1 0,4-1 13,-4 2 0,-1 3 13,-5-3-81,0 3 1,-5 9 0,-3 4-462,0 3 106,4 9 1,-10 9 74,3 11 0,-3 5 126,-2 5 1,0-1-1,0 6 1,0 3 164,0 1 0,0 2 57,0 0 1,0 0-49,0 0 0,2-2 109,3-3 1,-1 1 217,6-6-265,1 6 0,5-10 16,0 3 1,0-10 87,0-6 0,0 2 210,0-1-269,0-1 0,0-10 1,0-2 76,0-2 0,5-7-96,1-6 1,-1-4 10,-5 4 0,0-6 52,0 1 0,0-3 85,0-2-129,0 0 1,0 0 0,-2 0 376,-3 0 0,1-5-238,-6-1 1,1 3-92,-2 8 0,-3-1-562,3 6 0,-3 1-687,-2 5 54,-7 0 0,3 7-227,-6 4-592,6 3 753,-10 2 0,12 2 1062,-3 3 0,3 25 0,2 13 0</inkml:trace>
  <inkml:trace contextRef="#ctx0" brushRef="#br0">31930 3394 7647,'-16'-9'2126,"0"-4"293,0 8-710,0 0-1014,7 5-244,9 0 1,9 7 377,7 4-495,0 3 1,5 2-1,1 0 199,-3 0 0,4 0 0,1 2 0,0 1 203,5 3 1,-1 4-298,-1-4 0,3 6-208,-3-1 0,3 3 0,2 2 0,0 2 155,0 3 0,-7-3-185,-4 3 0,-5 2 162,-5-1-242,-4-1 0,-7-3 0,0 1 1,-2 3-1,-3-4-3,-6-6 0,-8 1-497,-2-8 0,-6 0-1181,6-5 0,-8-5 163,2 0 1116,4-8 0,-7 4 0,3-7 281,-3 0 0,-37-42 0,28 15 0,1 0 0</inkml:trace>
  <inkml:trace contextRef="#ctx0" brushRef="#br0">28681 4706 7662,'0'-10'2269,"0"-1"-898,0 8 123,0-5-425,0 8-737,7 8 0,-3 0 0,5 10 223,-2 4 0,3 1 0,-2 5 0,-1-1 121,0 1 0,3 3-556,-4 1 0,4-2 81,-4-4 1,4 5-1082,-4-5 571,6-2 1,-5-1 0,6-7 0,-4 0 0,0-2-1287,-1-3 1,-2-4 1594,4-7 0,-34-36 0,-5-8 0</inkml:trace>
  <inkml:trace contextRef="#ctx0" brushRef="#br0">28553 4947 7666,'-9'-16'4082,"2"0"-2644,7 0 0,7 5-743,4 0 1,10 1-248,6-6 1,8-6-1,3 1 1,-1 1 87,2 3 1,-3 6-746,6 0 0,-6 2-1131,1-1 1234,-3 2 1,-2 8 105,0 0 0,-7 22 0,-2 5 0</inkml:trace>
  <inkml:trace contextRef="#ctx0" brushRef="#br0">29385 4674 7688,'-9'-1'762,"2"-3"159,0-1 0,5-2-189,-3 1-145,3 5-371,2-14 1,0 12 240,0-8 0,0 8-80,0-5 1,0 10-115,0 4 0,0 2 124,0 8 0,6 0-175,-1 0 1,0 6 0,-5 1 0,2 2 85,3 3 1,-3 3-112,3 1 0,3 0 121,-3 0-288,0 0 1,-3 5-1,2 0 1,1-1 0,-2-4-71,-1-5 0,-2 1-12,0-7 0,0 6 31,0-6 1,0 1 139,0-6-49,0 0 1,-2-2-269,-3-3 140,3-4 94,-5-7-47,7 0-289,0 0 230,0-7-30,0 5 105,0-5-10,0 0 1,0 3 30,0-7 1,-5 6-44,0-6 1,-1 8-27,6-11-19,0 5 71,0-7 0,0 5-35,0 0 68,0 8-30,0-11 1,0 10 12,0-7 56,0 8 20,0-4-4,0 0-1,0 5-58,0-5-12,0 7 1,0-2-15,0-3 58,0 3-3,0-5-78,0 7-69,0 0 79,0 7-5,0-5-6,0 5 160,0-7-125,0 0 6,0 7 47,0-5-19,0 5-671,0-7-725,0 0 0,14-15 0,4-2 1</inkml:trace>
  <inkml:trace contextRef="#ctx0" brushRef="#br0">29465 4947 7703,'-16'0'-177,"0"0"-213,0 0 1342,7 0 1,-5 0 1036,3 0-1343,4 0 87,0 0 24,7 0 1,0-2-163,0-4 0,2 5-298,3-5 0,-1 5 10,7 1-57,-8-8 0,11 7 0,-3-5 0,3 5 395,2 1 0,0 0-251,0 0 1,6 0 234,-1 0-430,7 0 1,-10 0-1,5 0 1,-1 0-1,1 0 128,2 0 1,-4 0-170,6 0 0,-8-6-290,3 1 0,-5 0 170,-1 5 100,0 0 0,0-6 90,0 1-3799,-7 0 1,0 5-1212,-3 0 4782,-5 0 0,-15-15 0,-13-2 0</inkml:trace>
  <inkml:trace contextRef="#ctx0" brushRef="#br0">29721 4594 7703,'0'-16'0,"0"0"313,0 0 1,0 6 1275,0-1-479,0 7 284,0-10-187,0 12-624,0-5 186,0 7-138,0 0-400,0 7 0,6-3 0,-1 7 0,-1 1 197,-3 2 0,1 4-155,3 4 1,-3-5 0,4 6 0,-3 1 368,2 2 1,-3 1-270,4 5 0,-5-4 102,-1 10 0,6 3-58,-1 1 0,0 5-162,-5 1 1,2 0-70,4 0 1,-5 0 0,5 0 0,-5-7-191,-1-4 0,0 0 83,0-5 1,6-3-150,-1-13-48,0 0-1050,-5-7-309,0-2-1166,0-7 1407,0-7 0,-5-2-1938,0-7 3174,-1 0 0,-8-29 0,-4-6 0</inkml:trace>
  <inkml:trace contextRef="#ctx0" brushRef="#br0">30426 4578 7679,'-8'-8'387,"5"-5"1,-6 6 1190,2-2-998,-6-2 1,12 1-1,-6-1 1,-1 0 926,-2 2-1061,3 2-249,-8 7 1,8 2 94,-3 3-97,-5 4 0,8 9 1,-5 2-1,1 3 0,1 4 482,1 6 1,-4 1-342,8 9 1,-6-1 212,6 7-441,-8-1 0,12 0 1,-5 0-1,5 0 1,2 0 29,5 0 1,1-7-155,3-4-156,5-10 1,-5-2-1,10-8 1,1 1-1,1-5-1440,1-5 1,-6 0 333,5-3 338,-4-3 1,3 5 939,0-7 0,15-36 0,-2-8 0</inkml:trace>
  <inkml:trace contextRef="#ctx0" brushRef="#br0">30650 5171 7684,'0'-11'3529,"0"0"-2553,0 8 0,0-11-76,0 3 1,0-3 19,0-2-691,0 0 0,1 0 1,3 0-1,3 0 1,2-2 377,3-3 1,1 1-355,-2-7 0,3 1 130,-4-6 0,3 5-81,-2 0 1,3 6-109,-4-6 1,-1 8-331,2-3 83,-7 4 1,8 2-1,-5 2-442,2 4 127,-5 2 0,8 16 38,-7 2 164,1 4 0,-4 4 0,1 4-334,2 4 504,1-3 0,-4 9 0,1-1-171,2 4 238,1-5 1,-4 1 0,1-5-96,2 5 142,1 1 0,-1-2 1,2-3 164,2-6-181,-5 4 1,8-7 0,-5 3 89,2-3 1,0-8-123,2 1 1,3-7 84,-3 1-129,3-3 0,2-4 4,0-3 0,0 1-74,0-7 1,0-1 80,0-9 1,0 1 115,0-7 0,0 1 34,0-6 1,2 0 169,3 0 1,-3-6-91,3 1 0,-3-6 128,-2 6 1,-2-8-473,-3 3 0,1 3 91,-6 1 0,4 4-205,-4 2 0,1 2-358,-2 4-541,-3 2 614,5 8 0,-7 6-1048,0-1 114,0 7-137,0-3 215,-7 7 0,5 7 1332,-3 4 0,-11 25 0,-2 6 0</inkml:trace>
  <inkml:trace contextRef="#ctx0" brushRef="#br0">31434 4466 7684,'-14'-10'0,"1"1"0,4 0-347,2 0 759,2 5 1,5-10 0,2 4 0,3-3 1313,6 2 1,3 3-1315,2 2 0,0 4 0,0-3 0,2 3 514,3 2 1,-1 7-481,6 4 1,-1 3 109,2 2 0,3 6 113,-3-1-513,3 15 0,2-10 0,-2 13 0,-1 1 0,-4 2 399,-2 4 0,-2 2-271,-5 1 0,-2-1 11,-3 0 1,-4 0-1,-9 1 1,-3 1 133,-6-2 1,-3-3-262,-2-13 0,-2 0 137,-3 0-675,3 0 0,-10-7 1,6-4-1,1-3 0,0-2-1952,-1 0 1,-6 0 1044,1 0 1277,4 0 0,-21-7 0,1-2 0</inkml:trace>
  <inkml:trace contextRef="#ctx0" brushRef="#br0">24776 7988 7750,'-16'-9'2895,"5"2"-2606,0 7 0,6-5 0,-6 0 1,-1 1 199,-2 2 1,-2 2-1,0 0-137,0 0 1,0 0-33,0 0-245,0 0 0,0 0 0,0 0 0,-2 0 0,-2 0-65,-1 0 1,5 6-213,5-1-124,1 7 175,-6-3 1,7 2-1,5 0-129,8 1 1,5-3 204,7 2 1,7-8 18,4 2 1,-3 3 0,3-1-1,2 2-63,1 3 0,2-3 111,0 2 0,-6-1 37,1 6 4,-7 7 1,8-5-1,-7 5 1,-3 0 0,-3 4 358,-5 3 1,-1 2-200,2 0 0,-4-5 113,-7 0-132,0-1 0,-7 6 0,-4-1 372,-3-5-385,-9 5 0,3-12 1,-7 6 236,-1-2-299,-2 6 1,1-12-1,-1 5 139,-4-4-198,-1-10 1,1 5 0,-2-8 31,-1-1 0,1-2-115,10-2 1,-3 0 72,8 0 1,-6-2-720,6-4 0,7-2-155,8-8 1,5 0-474,1 0 0,9-2 401,7-4 916,7 5 0,29-23 0,13-8 0,4 0 0,1 0 0</inkml:trace>
  <inkml:trace contextRef="#ctx0" brushRef="#br0">25192 8020 7604,'0'-10'880,"0"-1"1,0 6-436,0-6 1,2 6 0,3-4-81,6 2 0,3-4-47,2 6-241,0-8 1,5 4-1,2-5 1,4 1 0,5 1 49,4-6 0,8 2-47,-1-5 1,5-4-176,5-2 1,-1-3 70,6-2 1,-6 0 0,3 0 0,-3 0 37,-4 0 1,2 5-5,-13 1 0,6 1-210,-6-2 226,-7 4 1,-7 12-1,-7 2 1,0 2 0,-2 2-392,-3-2-756,3 5-785,-12-5 1392,12 14 0,-12-3 0,3 6 514,-3 3 0,-16 8 0,-4 4 0</inkml:trace>
  <inkml:trace contextRef="#ctx0" brushRef="#br0">26488 7588 9063,'0'-16'686,"0"0"0,0 0 479,0 0-1040,7-7 0,2-2 0,6-7 0,-3 0 0,-1-2 0,3-3 0,4-6 269,3-3 1,0-2-244,-5 0 1,0 2-195,0 3-3,0 4 0,0 7 0,-1 1-212,-5 5 0,-1 8-18,-3 7 0,-5 10 133,5 1 1,-5 3 95,-1 13-70,0-3 1,0 11 0,0-2-1,0 4 1,0 6-124,0 6 1,0-4 77,0 3 150,0 4 0,0-6 1,0 6-1,0-1 1,0-7 39,0-4 1,2 1 175,4-3 0,-3-4-118,8-2 1,-6-10 262,6-6-193,-8 4 1,12-7 0,-5 1 447,4-6-542,2-13 0,0-4 0,2-6 111,4-3-154,-5-1 1,8-9 0,-5-2-41,1 0 0,6-5 60,-6 3 0,1-3-23,-6-2 1,0 1-11,0 5 0,-2-3-233,-4 8 0,-2 7 85,-8 8 0,0 5-1617,0 1 937,0 7 822,0 2 0,-15 35 0,-2 8 0</inkml:trace>
  <inkml:trace contextRef="#ctx0" brushRef="#br0">27257 7188 7770,'0'-11'418,"0"0"0,0 6 1096,0-6 0,1 8 461,5-2-1673,-5 3 1,7 9 0,-8 4 0,0 3 76,0 2 0,0 5-218,0 0 0,0 6-102,0-6 0,0 6-51,0-5 0,0 1-506,0-2-65,7-3 0,-6 5 0,5-7 0,-4 0 0,-1-2 563,5-3 0,-12-11 0,5-9 0</inkml:trace>
  <inkml:trace contextRef="#ctx0" brushRef="#br0">25192 8356 7759,'-16'0'-176,"0"0"944,0 0 1,2 2 400,3 4-852,4-5-139,7 14 1,7-14 0,4 5-1,3-5 1,4-1 333,3 0 1,4 6-386,7-1 1,2 0 83,3-5 0,-1 0-196,6 0 0,1 0 71,5 0 1,0-1-56,0-5 0,5 5 1,3-7-1,-1 3 114,0 0 1,-2-6-53,-5 6 0,-2-6 50,-3 6-133,10-8 0,-22 10 1,6-6-1,-5 0 0,-4 2-191,-1 0 1,2 1 45,-8 6 0,-5 0-551,-5 0 64,-8-7-151,11 5-106,-12-5-367,5 7 589,-7 0 657,0-7 0,-7-9 0,-2-9 0</inkml:trace>
  <inkml:trace contextRef="#ctx0" brushRef="#br0">26440 8629 7751,'-16'8'1229,"6"1"-548,-1-3-334,7-5 1,-3 5-1,9-12 1,2-4 202,1-4 0,7-8-572,-1 1 0,3-9 29,2-2 0,6 0 6,-1-6 0,0-3 129,-5-1 1,0-5 0,0-1 0,0 2-10,0 3 0,-1-3-41,-5 3 0,3 10-297,-8 1 0,0 5 135,-5 0 0,6 4 0,-1 7-239,-1 0 113,-3 7 1,-1 4-58,0 10 190,0-3 1,0 12-1,0-1 1,0 5-1,0 5 1,0 2 1,0 1 24,0 6 0,0 2 2,0 3 1,6-1 148,-1 7-118,0-8 0,-3 4 0,2-7 165,1 0-109,8 8 1,-10-12 0,8 4 48,1-2 0,-3-7 49,2-1 1,-1-6-98,6-6 0,-5 3 100,0-8 1,-1-1-52,6-10 0,0-3 74,0-7-124,0 0 0,6-8 1,-1-7 45,-1-4 1,3-10 37,-2 3 1,1-5 9,-6-1 1,0-5 223,0 0 0,0-8 139,0 2-441,-8 4 1,5 0 0,-8 9 177,-1 3-568,-2 4 0,-2 14-1411,0 4 719,0 10 0,-6 6 379,1 10 635,-8 4 0,5 43 0,-8 8 0</inkml:trace>
  <inkml:trace contextRef="#ctx0" brushRef="#br0">27129 8356 8148,'-9'0'2079,"2"-7"0,14 4-1869,3-8 0,-1 6 234,2-6-288,7 0 0,-1 1 0,5-1 0,-4 0 0,-2 1 505,0-1-589,7 7 1,-6-8-1,5 7 74,-4 1 1,-8-3-1,1 2-503,1 1 292,3 2 1,-6 4-89,-4 3 1,-5 4 149,-5 7 1,-4 2 0,-7 2 0,0 3 95,0 2 0,-6 1-25,1 6 0,-2 0-36,1 0 162,5 0 1,-6 0-1,8-1 1,3-3 0,3-3 220,2-2 1,2 4-448,5-6 0,1-5 56,5-5 1,3-2-161,7 1 0,0-2 26,0-8 1,5 0 28,0 0 1,6 0-307,-6 0 0,6-2 161,-6-4 0,6 5-810,-6-5 0,1-1 421,-6 2 0,-6-2-1519,1 1 2134,-7 5 0,-26-14 0,-13 7 0</inkml:trace>
  <inkml:trace contextRef="#ctx0" brushRef="#br0">25144 8757 7741,'11'5'780,"-1"0"846,3-1-1321,-6 5 0,5-6 0,-5 6 1,4 0-1,5 0 0,5 5 1,4 4 809,4 3 1,8 8-788,6-3 0,10 12 1,6 5-1,3 3 215,2 2 0,0 0-156,0 0 1,-2-5-370,-3-1 0,0-6 0,-11-1 0,-7-4-96,-6-5 1,-5-6 9,-3 1 0,2-3-171,-8-2 1,0-5-1,-5-2 1,0-2-859,0-4-1251,0 6 1018,0-7 0,0 5 1330,0-7 0,0-28 0,0-8 0</inkml:trace>
  <inkml:trace contextRef="#ctx0" brushRef="#br0">26456 9925 8223,'-14'-7'1614,"3"-4"-700,6-3-792,3-2 0,2-7 1,0-4-1,2-5 0,5-5 1,7-6-1,8-3-187,3-2 1,-4-5 14,6-1 69,-8-6 0,6 10 1,-5-2-1,1 6 1,-3 5-59,-6 2 1,1 9 32,-8 9-322,0 3 223,3 2 1,-7 9-1,5 7 1,-5 9-231,-1 5 0,0 7 206,0 0 1,0 8 97,0-2 1,0 8 0,2 4 0,2 0 1,1 1 1,2-1 206,-1-2 0,-5-1-70,5 6 0,1-1 261,-2 2-164,0-4 0,-3-7 1,2-2 388,1-3-188,0 3 1,3-14 417,2 0-628,-3-7 0,8-9 0,-7-2 141,1-3 1,6-4-78,-5-7 1,4-9-72,2-7 0,0-2 17,0-8 1,0 4-70,0-4 0,0-1 69,1-5 1,-1-5-274,0-1 1,0 1-335,0 5 1,-2 5-417,-4 1 0,3 8 309,-8 2 0,1 7-1103,-6 9-1202,0 7 2813,0 2 0,-15 42 0,-2 10 0</inkml:trace>
  <inkml:trace contextRef="#ctx0" brushRef="#br0">27097 9541 7715,'-16'0'2089,"0"0"-1585,7 0 1,3 0-409,12 0 0,3 0-285,7 0 161,0 0 1,0-5 0,0-1 0,0 3-1,0 1-30,0 2 1,0-2 42,0-3 1,0 3-58,0-3 155,0 3 1,0 2 0,0 0 0,0 0 0,0 0 203,0 0 1,-6 2-43,1 3 1,-6-1 0,4 6 869,-2 3-747,-1 1 0,-12 2 16,1 0-286,-7 0 0,4-5 1,-4-1-1,1 1 0,1 0 48,1-1 1,-4-4-392,8 4-24,-8-6 1,10 8 38,-8-6-179,8-1 239,-4-5 1,7 2 103,0 3-2,7-3 0,2 5-66,7-7 0,0 0 55,0 0 1,0 5-93,0 1 1,0 1 187,0-2 0,5-1-82,0 6 1,1-4 347,-6 4 0,0-4-142,0 4 0,-7-4 616,-4 4 0,2-4-131,-2 4 0,1-4 88,-6 4 1,-2-4-446,-3 5 0,-4-3-228,-7 3 1,-2 3-30,-3-3 0,-4 3 97,-7 2 1,0-5-858,0 0 0,-6-1 331,1 6 1,-8 0-1127,3 0 0,-4-5 282,-2 0 1,0-8 1260,0 2 0,-11-12 0,-9-5 0,-5-1 0,0-1 0</inkml:trace>
  <inkml:trace contextRef="#ctx0" brushRef="#br0">25080 9157 7729,'-16'9'413,"9"3"77,7-7 1,7 1 0,9-6 0,0 2-66,0 3 1,5-3-559,1 3 0,-1 2 0,-3 0 0,1 0-946,3 1 0,4 4 1079,-4-1 0,20 14 0,8 7 0,3 2 0,-1 1 0</inkml:trace>
  <inkml:trace contextRef="#ctx0" brushRef="#br0">25992 9973 7729,'-7'16'-125,"5"-7"1756,-12 5-791,12-12-1015,-5 5-317,7-7 1,7 0 0,4 0-944,3 0 1435,-5 7 0,34-12 0,1 3 0</inkml:trace>
  <inkml:trace contextRef="#ctx0" brushRef="#br0">26488 10261 7729,'11'0'121,"0"0"0,-6 0 642,6 0-382,-1 0 77,6 0 0,-5 6 0,0-1 9,1-1 1,-3-3-506,2-1 31,-8 0-597,4 0-818,-7 0 1422,0 0 0,-21-14 0,-6-4 0</inkml:trace>
  <inkml:trace contextRef="#ctx0" brushRef="#br0">26824 10726 7712,'-7'16'696,"6"-6"869,-5 1-1086,-3 0 1769,8 5-983,1-7-1485,8-2 0,8-7 0,-1-2-835,-5-3 1,3 1-830,-8-7 1884,8 8 0,-19-26 0,4 3 0</inkml:trace>
  <inkml:trace contextRef="#ctx0" brushRef="#br0">27977 7348 7944,'21'5'133,"2"2"0,4 0 1,9 2-1,10 0 102,11 4 1,12-1-1,7 2 1,10-1-167,-39-8 0,2 2 0,2 5 0,1-1-131,4-2 1,0-2 0,-2 3-1,-1 0 1,-1-2 0,1 0-1,-1 0 1,1 0 37,-1 0 0,1 0 1,-4 2-1,-1 1-100,0 0 0,0 0 0,0 0 0,-1-1-27,38 6 0,-5-5-105,-5-1 1,-2 1 121,1 5 0,-1 0 0,-5-2 1,1-3-146,-1-6 1,3-3 81,-2-2 0,-1 0-88,-10 0 242,5 0 0,-12 0 1,6 2-1,-2 3 0,-3 4-82,-2 0 1,-8 9 355,1-8 1,0 12-130,5-12 1,-7 8-1,-4-9 1,-3 0-161,-2-4 0,0-3 514,0-2 0,-7 0-231,-4 0-44,-3 0 1,-2 0-1,0 0-271,0 0 179,-7 0-625,-2 0 330,-7 0 0,0 2 206,0 3 0,-21-3 0,-6 5 0</inkml:trace>
  <inkml:trace contextRef="#ctx0" brushRef="#br0">28489 8084 7744,'-32'0'-3,"0"-5"1,2-2-1,1 0-230,3 0 232,6 1 1,-3 6 0,7 0 0,0 0 0,0 0 859,0 0 1,9 0-393,7 0-335,7 0 0,21 7 0,6 2 223,5 0 1,13 4 0,12-6 0,9 0-13,5 0 1,-32-1 0,0 0-238,2 0 1,1-1 0,4-1-1,0-1-320,0 0 1,1-1 0,7 0 0,2-2 207,3 0 0,2 0 12,5 1 1,1-2 0,-1-2 0,0-1 0,1-1 0,0-2 0,-4-2-1,-1 0 1,-5-2 0,0 1-18,-4 0 1,-1 0 0,-4 1-1,0 0-131,-4 1 0,-1 0 0,37-8 143,-17 0-61,-4 7 0,-8-5 1,-3 5-1,-5-1 0,-7 1-83,-2 2 0,-13-1 108,4 3 1,-3 3 21,3-3 1,-6-2 91,1 1 0,-7 1 437,1 5 1,-3-5-609,-2-1 222,0 1 0,0 5-658,0 0-10,0 0-300,-7 0-532,5 0-6,-12 0 1376,5 0 0,-36 7 0,-6 2 0</inkml:trace>
  <inkml:trace contextRef="#ctx0" brushRef="#br0">28201 9701 7728,'0'11'15,"0"-1"1,0 3 254,0 1 1,2 0 0,5-3 301,9-6 0,7-3-94,9-2-380,7 0 1,11-14 0,14-7 0,11-10 0,-33 12 0,3-1 38,5-3 1,1-2-1,2-1 1,1-1-118,6-2 1,2-1 0,5-1 0,0 0-432,2 1 1,1 1 0,2 2 0,0 1 398,-5 1 1,-1 2-1,1 1 1,-1 3 21,-2 3 0,0 0 1,2-2-1,0 0 0,-2 2 1,-2 0-1,-3 3 0,0 0 107,-4 0 1,0 1 0,-3 2 0,1 0 19,0-3 1,0-1 0,1 2 0,-1 0-43,-4-2 1,-2 1 46,0 1 1,-1 1-1,32-11 1,-2 1 0,-3 1-1,-3 3 85,-8 1 0,-2 0-675,-12 0 0,-3 0-269,-13 0 462,0 0 1,-7 1-828,-4 5 93,-10-5 570,3 14-367,-19-6 995,3 7 1,-50-15 0,-8-2 0</inkml:trace>
  <inkml:trace contextRef="#ctx0" brushRef="#br0">31626 7844 7708,'-16'-21'398,"-2"-1"1,0 3-1,1 1 1,2 4-523,1 3 1,5-1-695,-1 6 1145,-1 1 1,-5 7 0,2 5 0,3 7 703,6 6 0,-2 15-580,1 3-101,1 6 0,5 11 1,0 4 768,0 3-835,0 9 0,0 2 1,2 7-154,3 0 0,4-5 0,9 0 0,5 0-278,9-3 0,7-9-237,9-15 1,7-7-141,4-9 0,3-9 144,2-7 178,0-7 0,5-9 1,1-4-20,-3-7 0,3-1 0,-6-16 0,-6-4 410,-1-4 1,-12-3-32,3 1 1,-6-2 288,1-8 0,-11 5 19,-10 0 1,-12 6 179,-4-6 1,-5 2-238,-1-2 0,-9 4 288,-7 7-606,-7 7 1,-16 2 0,-2 7-73,0 0 0,-5 7 90,3 4 0,-5 5 207,-5 5 1,3 4-331,-3 7 1,10 0-73,6 0 61,-4 7 1,13-3 0,-3 5-10,6-2 1,4-2 40,5-5 1,7 0-335,4 0 0,3-5 79,2 0 0,2-8-272,3 3 362,4-5 1,7-1 0,0 0-362,0 0 1,7 0 151,4 0 0,-2-7-100,1-3 0,-4 1 366,4-2 1,-1 0-13,2-5 134,-4 0 1,0 0 0,2 0 247,0 0 0,-2 6 136,-7-1 0,6 2-202,-1-2 0,0-1 386,-5 7-201,0-1-86,0 6 0,0 0 0,-2 2 130,-3 3 0,3 6-126,-3 10 1,-2 4 279,2 7 0,-3 6-199,3-1 0,-2 6 601,-4-6-718,-3 8 1,5-4 0,-7 5 8,0-4 1,0-2-150,0-8 1,-5 0-121,0 0-393,-8 0 1,11-6 0,-3-1-859,3-2-380,-5-8 0,5-1-2239,-3-4 3860,3-2 0,-26-44 0,-8-17 0</inkml:trace>
  <inkml:trace contextRef="#ctx0" brushRef="#br0">27865 10790 7638,'-11'-6'842,"2"-1"0,0 0 234,0 0 1,-1-4 0,-6 6-443,0 1 1,5 3 0,0 1-126,-1 0 1,-2 5-213,-2 0-92,0 8 0,5 1 0,0 9 23,-1 2-147,5 2 0,-6 5 1,8 0-1,1 0 1,3 0-297,1 0 0,0 5-300,0 0 1,7-1 3,4-9 1,10-4 0,6-7 0,3-2-639,2-3 1,5-4 462,0-7 1,8-2-1016,-2-3 1701,3-4 0,1-25 0,4-12 0,4-2 0,0 0 0</inkml:trace>
  <inkml:trace contextRef="#ctx0" brushRef="#br0">28265 10806 7638,'-25'7'0,"2"-4"0,7 8 0,0 0 0,0 5 0,2 5 965,3 0 1,4 1-400,7-6 0,0 5-366,0 0-250,7 8 1,2-11 0,7 3 0,2-1 0,1-1-236,3 2 1,4-4 93,-4-7 0,4-4 185,-4 4-141,6-6 1,-5 3 0,6-7 134,-3 0 39,-6-7 1,8 0 0,-6-8 0,-3 1 0,-1-4 415,-2 1 1,-5-7-127,-1 3 0,-6-6 81,1 6 0,-5-6 204,-5 6 1,-4-6-306,-7 6 0,-2-6-99,-3 6 0,-4 0-301,-7 5 0,0 1 150,0 5 1,0 3-507,0 7 0,5 0-40,1 0 0,6 7-279,-1 3 0,5 5 197,5 1 1,4 0 580,7 0 0,50 0 0,12 0 0</inkml:trace>
  <inkml:trace contextRef="#ctx0" brushRef="#br0">28793 10726 7638,'-9'0'1154,"-5"0"408,5 0-750,-7 0 1,0 5 157,0 0-688,0 1-158,0 1 0,5-5-98,1 3-193,6 4 180,-10-7-51,12 12 0,-5-11 1,5 6-1,-1 0-41,-3 0 1,1-4 103,5 6 0,2-6-57,3 6 20,-3 0 1,12-1 0,-3 1 0,3 0-1,2-1-143,0 1 0,0 0-162,0 5 0,5-6 304,1 1 0,-1-2-81,-5 2 138,7 3 1,-5-7-1,2 5 125,-8-1 11,2 0 1,-7-1 0,4 1 390,-6 2 1,2 1-22,-1 2 1,-3-2-100,-8-3 0,1 3-118,-6-3 0,-3 3-313,-8 2 1,3-2 71,-3-3 0,-4 3-252,-2-3 1,2-4 133,-1-2 0,6-3-1503,-1-2 0,3 0 1529,2 0 0,14-50 0,4-12 0</inkml:trace>
  <inkml:trace contextRef="#ctx0" brushRef="#br0">29129 10421 7638,'-9'2'1061,"4"4"0,3 2 231,2 8 1,0 0-145,0 1-959,0 6 0,0 3 1,0 10-1,2 3 0,2 0 95,1 0 0,6 4-373,-6-6 0,6 6-359,-6-6 0,6 6 151,-6-6 0,6-1-431,-6-9 1,0 1-1921,-5-7 2648,0 1 0,-7-13 0,-2-2 0</inkml:trace>
  <inkml:trace contextRef="#ctx0" brushRef="#br0">28857 10742 7638,'-9'0'1996,"2"0"0,11 0-724,6 0 0,3 0-651,13 0 0,6-6-562,6 1 1,4-7-291,-4 1 0,6 2-743,-1-2 974,3 1 0,31-14 0,6 0 0</inkml:trace>
  <inkml:trace contextRef="#ctx0" brushRef="#br0">29769 10261 7628,'-10'-5'765,"-1"0"54,7-1 0,-3 8-127,7 3 0,0 6-446,0 11 0,0 2 0,0 10 0,0 4 292,0 4 1,0 6-211,0 6 1,0 1-133,0 3 1,6 3-46,-1-8 0,2-1-95,-2-9 1,-3-4-126,4-7 0,1-7-714,-2-4-558,8-10 1341,-12-4 0,6-57 0,-7-12 0</inkml:trace>
  <inkml:trace contextRef="#ctx0" brushRef="#br0">29545 10742 7632,'-10'0'1514,"-1"0"-833,7 0 6,-3-7 1,9-2 4,3-7-550,4-8 1,13 7 0,1-6-1,2-1 1,3 0-249,2-1 0,1-4-140,-5 8 1,4-6-267,-3 6 0,-2-1 0,2 6 0,-1 0-1346,-1 0 1858,-2 0 0,-14 8 0,-2 0 0</inkml:trace>
  <inkml:trace contextRef="#ctx0" brushRef="#br0">30073 10165 7640,'-8'0'1174,"-5"2"-857,8 3 0,-1 4 841,6 7 1,0 9-782,0 7 0,0 7 1,2 11-1,2 2 56,1 1 0,2 8-17,-1-3 1,-5 3-244,5-3 0,-5-4 1,-1-10-1,0-3-121,0-2 1,0-3 50,0-9-1413,0-4 263,0-7 0,0-9 519,0-7 0,0-9-660,0-12 961,0 3 0,0-12 0,0 1 0,0-5 0,2-3-193,4 1 0,-5-3 425,5 2 0,-5 5 512,-1 5-370,8 8 0,-7-10 0,6 10 0,-1 3 1,1 5 1278,2 4 1,-4 3-513,6 10 0,-2 4-450,1 12 1,5 1-102,-5 3 1,5 5-227,1-5 0,-2 5 30,-4 1 0,5-6-247,-5 1 1,-1-6-280,2 6 0,-6-7-449,6 1 0,-8-3 27,3-2 1,-3-2-1897,3-3 1124,-5 3 1553,7-12 0,-1-38 0,2-17 0</inkml:trace>
  <inkml:trace contextRef="#ctx0" brushRef="#br0">30410 10726 8782,'-9'0'1269,"2"7"0,7-4-1098,0 8 0,0-6 126,0 6-158,0-7 0,1 10 1,3-4 268,1 5-275,1 1 0,-1 0 141,0 0-179,1 0 1,-5-7 0,3-2 360,1 0 353,1-5-383,-6 5 1,0-14-279,0-4 1,5-3-116,0-2 1,1-7 27,-6-4 1,0-3 53,0-2 1,0 0-211,0 0 0,0 1-12,0 5 1,0-3-15,0 8 0,0 0-620,0 5-131,0 0 1,1 7-2268,5 3 2357,3 5 1,7 1 781,0 0 0,14 49 0,4 14 0</inkml:trace>
  <inkml:trace contextRef="#ctx0" brushRef="#br0">30346 10822 7640,'-24'0'33,"7"0"1,-5 0 516,5 0-62,8 0 1,-4-7 0,8-4 0,1-3 1303,3-2-1138,1 0 157,0 0-464,0 0 1,0 5 0,0 0 142,0-1-381,0 5 0,-2-2-9,-4 3 0,-4 5 0,-12-5 0,-6 6 168,-8 6 0,-6 3-52,-12 7-110,-10 0 0,-10 7 1,-12 3-1,40-11 1,-2 1-1,-3 0 1,-1 0 195,-4 0 0,0 0 1,-3 0-1,0 0-561,1 0 0,-1 0 1,1 0-1,1 0 287,-5 0 1,1 0-22,3 0 0,0 0 0,2-3 0,0-1 1,6-1-1,1-1 0,1-1 0,1 0 1,-40 7 15,5 0 0,1-2-102,11-3 0,8 1-24,9-6 1,5 1 185,5-2 0,6-3 23,10 3-49,4-3 0,14-4-11,4-3 1,3-1 513,2-10 1,16 2-539,11-13 0,17 1-111,15-6 1,12-7 102,9-4 1,-36 22-1,3 1-221,5-2 0,2 1 1,2 1-1,2-1 178,5 0 1,2 0-1,4-2 1,1 0-316,-1 1 1,0 1 0,4 1 0,0 1 254,-3 0 0,-1 0 1,-2 3-1,-1 0 45,-1 2 0,-2 2 1,-4 0-1,-2 2-438,-8 4 1,-2 2-1,30-3-51,-29 7 0,-15 0-465,-11 0 798,-12 0 1,-3 7-1,-10 3 624,-8 5 0,-7 1-304,-14 0 1,-7 5 337,-3 0 0,-8 2 96,-9-1 0,-1-4 207,-15 3 0,-5 2-593,-5-2 1,39-10 0,-1 0-243,2-3 1,-1 0 0,-4 0-1,-1 0-23,-2 0 1,-1 0-1,-6-1 1,-2 0-188,-2-1 0,0-1 0,-3-1 0,0-1 189,0-3 0,1 0 1,4 0-1,1 0 63,0 0 0,-1 0 0,3 0 1,1 0 35,4 0 0,1 0 1,-37 1 447,26 5-309,7 3 1,16 7 0,5 2 338,8 3 0,12-3-234,11 3 1,6-3 503,10-2-664,7 0 0,28 0 0,11 0-187,14 0 0,18-6 235,-37-4 1,3-1-1,8-3 1,2 0-495,1 1 1,1-1 404,5 0 1,0-2-1,-4-3 1,1-3-1,4-2 1,2-2 41,2-3 1,0-4 0,5-4 0,2-3-134,-26 8 1,1-2 0,0-1 0,-2-2 0,0-1 0,0-1 186,21-8 0,-2-2 1,-4-3-1,-2-1-237,-4 3 0,-3-1 0,-5-1 0,-3 1 161,-8 5 0,-3 1 0,24-22-256,-36 18 202,-15 16 257,-17 2 0,-8 15 0,-10 0-744,-4 0 0,-10 0 1055,-10 0 0,-6 6-3908,-6-1 2236,5 8 0,-14 1 1091,5 7 0,-10 2 0,-1-1 0,-1 3 0</inkml:trace>
  <inkml:trace contextRef="#ctx0" brushRef="#br0">28825 12102 7671,'-16'7'109,"5"-3"1,1 7 1085,-3 1-341,6-5 0,0-1 92,7-12 0,2-4-474,3-12 1,-1-3-23,6-7 1,1-1-33,5-5 0,5-3-29,1-7-146,-1-7 1,0 4 0,3-6 0,0 0 0,3 2 169,-2-1 1,0 8-440,-4 6 0,-3 8-11,3 2 1,-5 7 0,-3 11-297,-2 3 1,-8 6 50,2 10 0,3 6 35,-3 10 204,0 4 0,-5 14 1,0 4-1,2 5 0,2 3 85,1 3 0,0 1 36,-5-2 1,0-3 11,0 3-7,0 4 0,6-9 1,-1 2 327,-2-5-289,-1-17 1,4 8 0,1-15 100,2-1-80,-6-10 1,11-3-1,-3-7 143,3 0-243,2-7 0,2-3 0,2-12 141,1-4 0,2-5-77,-2-1 0,-1-7-52,7-3 1,-8-5 80,3-1 1,-3 0-4,2 0 1,-3-5-121,4-1 1,-10 6-128,-1 6 0,-8 8-79,3 2 0,1 2-828,-2 8-182,0 8 477,-12 7-249,-2 7 528,-7 0 1,6 5 8,-1 1 0,6 1 40,-6-2 218,7-3 1,-8 12-1,5-5 260,-2 0 0,4 5-151,-6-3 557,0 3 1,-3 2-46,3 0 396,-3 0-544,5 0 0,0-5 1,2-2 712,0-2-763,5 5 0,-10-8 204,7 6-558,-1-6 46,6 3 55,0-7-181,0 0-62,7-7 207,-5 5-251,12-12 92,-12 12 187,12-12-517,-12 12 19,5-12-201,0 12 0,-5-7-572,3 4-326,-3 3 919,-2-5 1,0 5-1045,0-3 1740,0 3 0,-35 9 0,-10 11 0</inkml:trace>
  <inkml:trace contextRef="#ctx0" brushRef="#br0">29673 11926 7671,'-16'-5'248,"0"0"1049,0 1-907,0 2 0,6 2 0,-1 0 1,-1 2-98,-3 3 1,6-1-184,4 7 1,3 1 131,2 9-82,0-3 0,0 7 1,0-5-19,0 1 1,2 6 0,3-4 0,6 0-193,3 0 1,2-3-95,0-10 1,0 5 133,0-5 1,6-3-1,-1-1 1,0-5-41,2-1 0,-5-7 45,4-3 0,-5-5 274,-1-1-162,-7 0 0,4-5 1,-8-2-1,-1 0 0,-3-2 270,-1 0 1,0 4-274,0-6 0,-7 7-196,-3-1 1,-6-2-366,-6 2 1,4 1-247,-3 9 513,-4-3 0,7 12 1,-3-3-287,3 3-457,9 2 0,-3 7-942,7 4 1875,-1 3 0,42 31 0,8 6 0</inkml:trace>
  <inkml:trace contextRef="#ctx0" brushRef="#br0">30057 11910 7663,'-10'-9'578,"-1"4"0,6-2-445,-6 2 0,6-1-133,-6 6 0,6 0 332,-6 0 1,6 0-89,-6 0 1,6 2-214,-6 3 1,8 10 215,-3 6 0,3 2 227,-3-2 1,5 3 23,-5 2-386,4 4 0,2-6 1,2 4-318,4-1 117,-5-8 1,14 4 0,-5-7-465,4 0 369,2-7 0,6-2 1,-1-7-1296,-1 0 1092,5 0 1,-6-1 0,6-5 385,-2-4 0,20-69 0,-22 31 0,1 0 0</inkml:trace>
  <inkml:trace contextRef="#ctx0" brushRef="#br0">30202 11414 7662,'-11'7'0,"0"4"0,2 3 1235,-1 2 0,3 7-293,7 4 0,0 8-49,0 3 1,0 6-612,0-1 0,0 3-264,0 2 1,1-2 38,5-3 1,-3 3-124,8-3 1,-6-9-1376,6-2 875,0-4 0,3-1 1,-2-4 565,-1-5 0,14-13 0,9-14 0</inkml:trace>
  <inkml:trace contextRef="#ctx0" brushRef="#br0">30538 11878 10096,'9'-9'189,"-2"-5"0,-7 5-84,0-7 1,0 6 147,0-1 1,0 0 0,-2-3 100,-3 3-227,-4-3 0,-7 12 36,0-3 1,5 3 86,0 2 1,1 7 311,-6 4-300,0 3 0,5 9 0,2 4 26,2 3 1,-4 2-1,6-2 1,1-1 2,3-2 0,8-6-133,3 6-1,12-8-123,4 3 0,-1-12 0,2-4 0,1-5-887,3-1 0,6 0 452,0 0 0,6-7 401,-6-3 0,5-18 0,3-8 0,3-4 0,-1 1 0</inkml:trace>
  <inkml:trace contextRef="#ctx0" brushRef="#br0">31146 10982 7643,'-9'7'511,"-4"-4"0,6 8 629,-2 2-813,6 8 0,-4 4 0,7 9 1,2 5-1,3 11 0,6 12 0,5 12 256,5 10 0,-12-34 0,0 1-420,1 5 0,1 1 0,-2 1 0,0 1-304,-1-1 1,0 1-1,-1 5 1,0 0 355,-1 5 0,-1 1 0,-1 4 0,-1 2-132,-3 1 1,0 0-1,0 0 1,0-1 0,-1 1-1,0 1 1,-1 1 0,-1 0-35,-2 3 1,-1 0 0,-1 1-1,-2-1 20,-1 1 1,-1 0 0,2-1 0,0-1 12,-2-6 1,1 0-1,1 5 1,2 2-1,0-1 1,1 1-1,1 2 1,-1 0-9,0-1 0,0 1 1,2 0-1,-1-1-65,0-8 0,-1-1 0,1 1 0,0 0-1057,-3-3 1,0 0 1034,-1 4 0,2-1 0,1-5 0,1-1 0,0 0 1,-1 1-1,0-4 0,0 1 0,-1-1 0,0 0-75,-1 0 1,0 1 0,0 2 0,0-1-96,0-4 0,0 0 1,-1 1-1,0 0 238,-2-6 1,1-1-1,1 4 1,0-1 158,-2-2 0,1-1-147,0 5 0,2-1 0,0-8 0,0 0 0,0 2 0,1 0 191,2 0 1,0-1-232,1 0 0,1 0 0,2-1 0,2-1 0,-1-2 0,0-1-315,0-3 0,0-1 62,-7 37 0,-2-24 1,-7-2-191,0-2 0,1 4-445,5-6 1,3 0 709,7-5 1,-2-1-214,-3-5 0,3-4 1591,-4-12-2926,5-3 1699,1-14 0,-7 6 0,-2-7 0</inkml:trace>
  <inkml:trace contextRef="#ctx0" brushRef="#br0">28761 12743 7685,'16'-32'182,"0"0"1,2 0 0,3 0 2659,6 0-2838,10 0 1,4 7-1,7 5 1,2 8 0,2 6-1,3 5 1,3 2 182,8 5 0,5 3 226,9 7 1,7 1-685,-42-6 0,1 0 0,5-2 1,1-1 424,4 3 0,0 0 0,6 1 1,1-1 32,3 0 1,1-1-1,3 1 1,1-2-154,-2-3 0,0-1 0,6 1 0,0 0 232,2-3 0,0-1-211,3 1 1,-1 0 0,-3-3-1,1 0 1,-2 0 0,-1 0 0,-2 0-1,0 0 1,-2 0 0,-1 0-18,-3 0 0,1 0 0,3-3 0,1 0 15,-2 1 0,0-1 0,1-3 1,-1 0 66,-5 0 0,0 1-96,0-2 0,0 0 0,1-1 0,0 0 0,1 0 0,0 0 68,0 0 0,1 0-17,-3 0 0,-2 0 1,-2 0-1,-1 0 0,-2 0 1,-2 0 24,1 0 0,0 0 16,4 0 0,0 0 0,-7 0 1,0 0-1,0 0 0,-1 1 259,-4 2 1,-2 0-224,2-3 0,-1 1 0,29 0 0,1-5-658,-10 1 329,-7 8 3</inkml:trace>
  <inkml:trace contextRef="#ctx0" brushRef="#br0">33866 12432 13337,'-58'3'186,"-11"1"36</inkml:trace>
  <inkml:trace contextRef="#ctx0" brushRef="#br0">31754 11190 7634,'0'25'132,"0"-2"0,0-5 1,0 3 1947,0 6-1759,0 10 1,7 4-1,2 7 1,2 2 0,-2 3-1,-2 8 1,-2 4 578,2 5 0,-5-6-807,3-5 1,2-10-101,-1-1 1,-1-1-257,-5-10 1,5-7-100,1-8 1,1-12-1188,-2-4 900,-3-5 649,5-1 0,-7-57 0,0-14 0</inkml:trace>
  <inkml:trace contextRef="#ctx0" brushRef="#br0">31834 11670 7634,'-11'0'1910,"1"0"-1050,-1 0-1571,-5 0 1159,7 0 1,4 0-1,10 0 1,6 0 604,3 0 1,7 0-980,1 0 0,6-5 100,-1-1 1,3-1 0,0 4 0,-1-3-75,-3 3 1,-6 1-31,1 2 0,-3 0-138,-2 0 0,-2 2 0,-3 3-192,-6 6 1,-3 5 211,-2 5 0,-9 4 94,-7 7-49,0 0 0,-14 2 0,5 2 89,0 1 1,-3 6-1,6-6 1,3-1-95,1-3 0,-1-2-545,2-5 0,5-3-551,12-7 332,0-7 0,7-2 772,4-7 0,39-49 0,10-14 0</inkml:trace>
  <inkml:trace contextRef="#ctx0" brushRef="#br0">32314 11670 7634,'-16'0'280,"0"0"1,6 2 391,-1 3 1,0 4-226,-5 7 1,0 0 196,0 0 0,5 7-285,1 4 1,1 1-149,-2-1 0,4 3 293,7-3-414,0 3 1,0-5 0,2-3 0,3-6 0,6-4 93,3-1 0,2-8-149,0 3 0,0-5 31,0-1-66,7-7 1,-5-2 0,3-8 0,-3-3 0,-2-3 172,0-2 1,-5 4-52,0-6 1,-6 6 47,6-6 1,-8 6-646,2-6 1,-3 6 258,-2-6 0,-7 7-1342,-4-1 1,-3 8 1557,-2 3 0,-28 28 0,-8 1 0</inkml:trace>
  <inkml:trace contextRef="#ctx0" brushRef="#br0">32490 11702 7634,'-9'7'1017,"2"-3"214,7 6 0,0 1-475,0 5-232,0 0 0,0 2 1,2 2-227,3 1 0,-1 2 0,7-3 1,1 1-155,2-2 0,2-6 3,0-2 0,0-3-43,0 3 0,0-4 88,0-7-206,0 0 1,0-7-142,0-4 0,-1-5-67,-5-5 1,4 2-120,-3-8 0,-4 0-286,-1-5 1,1 6 20,-2-1 1,0 7 213,-5-1 1,0 3 771,0 2 211,0 0 17,0 7 0,0 9-213,0 11 1,-1 8-130,-5 3 0,4 6 98,-3-1 0,3 3 22,2 2 1,0 0-493,0 0 0,0-2 121,0-3 1,6 2-929,-1-8 0,2 0 3,-2-5 0,-3-5-1603,4 0 1674,2-8 839,1 4 0,14-71 0,2-16 0</inkml:trace>
  <inkml:trace contextRef="#ctx0" brushRef="#br0">32986 11670 7634,'0'-9'5195,"0"2"-4861,0 7 0,0 7-138,0 4 1,0 3 36,0 2 1,-5 0 71,0 0 0,-1 6-178,6-1 1,-1 6 70,-5-6 0,5 6-38,-5-6 0,3 0-82,-3-5 0,4 0-341,-3 0 16,-4-7-615,7-2 674,-5-7 1,7-2-1,0-5-1070,0-9 1022,7 0 0,2-14 0,6 5-612,-5 0 837,5-5 0,-7 12 0,8-5 232,0 0 15,0 5 1,0-5 85,0 7 0,0 7 384,0 4 1,0-2-251,0 1 0,-5 3 80,0 8 1,-2 4-260,1 7 1,3 2-273,-8 3 1,2-1-612,-1 7 1,-5-6-166,5 6 0,1-8-562,-2 2 1,2 3 776,-1-3 0,-5 0-917,5-5 1473,3 0 0,-8 0 0,6 0 0</inkml:trace>
  <inkml:trace contextRef="#ctx0" brushRef="#br0">33419 11718 7628,'-8'-9'0,"5"-3"1764,-8 6 1,6-4-756,-6 4 1,6-4 130,-6 4-850,8 1 1,-6 5-125,3 0 0,5 7-10,-5 4 0,-1 8 0,2 3 0,0 6 138,5-1 0,-6 3 67,1 2-408,0 0 1,5-2-1,0-1 264,0-2-864,0-8 0,1 10 0,3-8-24,1-1-289,8-10 0,-4 3 1,7-8-1028,0-1 1533,0-3 0,0-8 454,0-3 0,7-62 0,2-15 0</inkml:trace>
  <inkml:trace contextRef="#ctx0" brushRef="#br0">33451 11158 7624,'-6'18'702,"1"3"0,-8 0 963,3 11 1,3 4-896,1 12 0,5 2-18,1 3 1,0-1-361,0 6 1,0 1-16,0 5 0,5-7-998,0-4 0,6-8 434,-6-2 0,1-8-1164,-6 2 1351,7-3 0,-13-9 0,5-2 0</inkml:trace>
  <inkml:trace contextRef="#ctx0" brushRef="#br0">29161 13495 7625,'-9'2'219,"2"1"0,2 5 2925,0 0-2273,-1-4 1,12 1-679,-1-10 0,7-9 0,-1-9 0,3-2 185,2-4 1,0-6-139,0-3 0,0-4-59,0 4 1,0-6 0,0 1 0,0-3-108,0-2 0,-2 2-180,-3 3 1,3 4-43,-3 7 0,-2 7-473,2 4 258,-8 3-7,4 9 261,-7 9 1,0 11 0,2 10 0,2 6-1,1 3 48,-2 2 1,-1 7 68,-2 4 1,2 1 120,3-1 1,-3 1 107,4-6 1,2 4 75,3-4-251,-4-1 1,6-5-1,-6-2 103,2-3 0,1-4 65,6-7-81,0-7 84,0-2 0,0-9 1,0-3 87,0-6 1,-5-10 46,0-6 1,-1-5-195,6-5 0,-5-2-105,0-4 1,-1-3-236,6 3 1,-5 2-62,0-1 0,-6 1-208,6-2 0,-8 4-256,3 7 1,-5 2-732,-1 3 1,2 6 1421,3 10 0,4 32 0,7 15 0</inkml:trace>
  <inkml:trace contextRef="#ctx0" brushRef="#br0">29929 13175 7625,'-10'-9'2125,"-1"4"1,8 1-1560,-3-1 1,6 1-1,6-6-159,4-3 0,4-1 62,2-2-367,0 0 0,0 0 0,0-2-68,0-3 1,0 3 0,-1-3 0,-3 3-208,-1 2 1,-2 0-111,1 0 1,5 2-752,-5 3 549,-3-3 349,0 12 1,-1-3 0,-1 10 0,-1 6-112,-2 3 1,-2 7 109,0 0 0,0 8-5,0-2-306,0 3 1,0-3 0,1-1-1,3 3 1,1 1-1632,-1 2 2079,-2 0 0,-2 28 0,0 8 0</inkml:trace>
  <inkml:trace contextRef="#ctx0" brushRef="#br0">29881 13431 9672,'-8'7'1554,"0"-5"0,10 10-954,4-6 0,4 4 677,12-4 0,4 1-479,12-2 0,-3-3-180,8 3 0,-1 2-313,7-1 1,-1-1-203,0-5 0,-2 5-491,-4 1 0,1 4 388,-11-4 0,4 13 0,-11-1 0</inkml:trace>
  <inkml:trace contextRef="#ctx0" brushRef="#br0">32170 12951 7647,'-11'0'129,"1"0"942,-3 0 1,4 0 74,-1 0-27,6 0 362,-10 0-553,12 0-450,-5 0 1,9 0-167,3 0 1,-1 0 58,6 0 0,3 0-282,8 0 0,-1 0-19,6 0 1,-4 0-1,4 0 1,3 0 30,1 0 1,8 5-232,-1 0 0,0 6-32,-5-6 0,0 6-210,0-6 1,-2 8 195,-3-2 1,-4 3 11,-7 2 1,-7 0 199,-3 0 1,-6 5 332,-6 1 1,-4-1 207,-12-5 1,-3 0-250,-7 0 1,0 0-27,0 0 1,6-5-233,-1-1 0,2-6 0,-3 1-671,1-3 0,7-2 378,-1 0 0,10-2-864,6-3 731,3 3 0,9-10 109,4 6 0,3 1 138,2 5 1,7 0 155,4 0 0,-2 0-101,2 0 0,-1 2 117,6 3 0,6-1 183,-1 6 0,0 1-122,-5 5 1,0 2 305,0 3 1,-7-1 36,-3 6 0,-6-4 192,-6 4 0,-3-4-147,-7 4 1,-1-4 174,-5 4 0,-4-6-242,-12 1 0,-3 2-37,-7-1 1,0-1-234,0-5 0,-5 0 24,0 0 1,-8-5-1212,2 0 1,-1-8 656,1 2 1,-3-3-2167,3-2 1,-1-7 2520,1-4 0,4-13 0,-4-9 0,1-1 0,-1-1 0</inkml:trace>
  <inkml:trace contextRef="#ctx0" brushRef="#br0">29017 14712 7137,'-11'0'-82,"3"2"530,0 3 186,3-3 1,0 7 312,-1-4-356,-6-3-162,10 5 48,-5-7 0,5 0 123,-3 0-280,3 0-21,-5 0 53,7 0-235,0 0-85,0-7 0,2-2-15,3-7 1,-1 0 0,5 0 0,0-2 147,-1-3 0,3-6 42,5-10 0,0-4-59,0-7 1,2 0 111,3 0 0,-3 0-170,3 0 1,-5 1-212,-5 5 186,10-5 1,-15 15 0,8-1-173,-5 4 70,3 9 1,-8-3 0,5 7-266,-2 0 73,-2 7 1,-3 2-173,3 7 62,-3 0 322,5 0 1,-7 2-49,0 3 1,0 4 17,0 7 1,0 0 10,0 0 1,0 6-30,0-1 1,0 8 20,0-3 1,0 10-80,0 1 1,0 2 71,0-1 0,2 3-9,3 7 0,-1-6 30,7 1 1,-6 0 64,6 5 0,-3-2-48,3-3 1,3-4 102,-3-7 0,1-2 207,-1-3 0,3-6 100,-3-10-129,3 3 1,2-14-51,0 0 1,-5-9 54,0-12 1,-2-4-85,1-7 1,3-2-38,-8-3 1,7-4 80,-1-7 0,-4 0 110,-1 0 1,-3 0-104,2 0 1,-3-6 54,4 1 1,-3-6-205,2 6 1,-3 1 121,4 9 0,-5-1-974,-1 7 0,0 6-245,0 10 1,2 9-2445,3 1 3450,-3 7 0,27 61 0,-3 23 0</inkml:trace>
  <inkml:trace contextRef="#ctx0" brushRef="#br0">29865 14183 7655,'-14'-10'1978,"4"-1"-1742,2 0 0,8-5 0,2 0 1,4 0-85,4 0 1,4 0 147,2 0-180,8 0 1,-5 0-1,6 2 1,0 2-1,0 3 245,3 2 0,1-4-262,-3 6 1,3-1 32,-8 6 0,1 0-227,-6 0 168,7 15 0,-11-5 0,2 13 0,-5 0 0,-5 4-8,-2 3 0,-2 8-91,0-1 1,0 2 55,0-1 0,-8-5 1,-2 7-1,-6-3 193,-6 0 0,3 2-39,-8-1 1,0-10-29,-5 4 1,-3-5 0,1 0 0,4-6-151,0-3 0,-1-4 77,-1-3 0,2-4-185,4-7-67,2 0 81,16-7 0,0 3-79,8-7 181,8 1 0,2 1 0,12 2 498,4 0 1,4 5-299,2-4 1,2 5-86,4 1 0,-3-2 382,8-3 1,-1 3-127,7-4 1,-7 5-806,1 1 0,-8 0 311,3 0 1,1 5 104,-2 0 0,-7 15 0,-6-2 0</inkml:trace>
  <inkml:trace contextRef="#ctx0" brushRef="#br0">31882 14039 7655,'-9'-16'658,"2"2"2741,0 3-2711,5 4 1,-5 14-179,7 4-333,-7 10 1,5 4 0,-3 7 355,3 0-327,-5 8 0,3-5 0,-5 6 1,2 0-1,2-2 135,-2 0 1,5 4-468,-3-6 1,-2 1 164,1-6-414,-6-7 0,10 3 0,-3-7 0,3-1-3216,2-2 2189,0-9 143,0-2 1259,7-7 0,23-29 0,13-6 0</inkml:trace>
  <inkml:trace contextRef="#ctx0" brushRef="#br0">32282 14151 7655,'-16'8'0,"0"-5"52,0 8 0,2-1 104,3 6 0,-1 0 109,6 0 0,-4 6 418,4-1 1,-4 8-266,4-3 0,1 5-119,5 1 0,5 0-124,1 0 0,6 0-1,-1 0 1,3-2 1,2-3-113,0 3 0,0-12 0,0 3 17,0-3-65,0-9 0,2 3 0,2-7 97,1-1-80,7-2 0,-10-4 1,5-3 71,0-6-41,2-10 0,2 1 1,-2-8 119,-2-6-124,5 2 1,-10-13 0,4 6 106,-5-2 0,-2 6 55,-5-3 0,-3 5-286,-7 0 0,-1 3 112,-5 4 1,-4 2-87,-12 8 0,-3 0 70,-7 0 0,-5 6-578,0-1 1,-3 8-39,3-3 0,3 4-272,-3 2 0,-2 2 138,2 4 1,4 2 718,7 8 0,-8 43 0,-7 10 0</inkml:trace>
  <inkml:trace contextRef="#ctx0" brushRef="#br0">28793 15832 7628,'-9'-1'485,"2"-3"0,2-3 655,-1-2 1,1 4-474,5-6-325,0 7 0,0-10 0,0 3 0,0-5 671,0-5-905,7 3 0,2-12 1,7 3-97,0-3 63,7-9 0,-3-2 1,6-9-1,1-1 0,0-3 0,-1 3 1,-1-3-171,2 6 1,-4 4-600,-7 12 135,0 0 0,0 9-40,0 7 0,-7 10 287,-4 17 0,-3 2 227,-2 13 0,0 1 1,0 7-1,0 3 70,0 6 1,0 3-65,0 2 1,0-2 245,0-3 1,0 3 8,0-3 29,0 3 1,0-5 0,2-4 127,3-3-302,-3-9 0,11-2 1,-6-7 229,2 0-156,1-7 1,4-3 0,-1-12 243,-2-4 1,-1-7-93,6-4 1,0-6-71,0-10 0,0 2-53,0-8 1,0 0 14,0-5 0,0 0-73,0 0 1,0 0-144,0 0 0,0-5-151,0-1 1,-1 8-386,-5 9 1,3 8-2572,-8 3 3174,7 6 0,-10 25 0,5 15 0</inkml:trace>
  <inkml:trace contextRef="#ctx0" brushRef="#br0">29801 15080 7654,'-16'0'0,"-1"0"0,-3 0 0,-1 0 711,1 0 43,9 0 1,-1-2 0,8-1 100,6-3 0,7 1-828,12 5 1,4-5 63,7-1 1,0 1-199,0 5 0,2-5 81,4-1 0,-5 1 1,5 5-1,-6 0-97,-6 0 1,-1 0 14,-3 0 1,-5 2 188,5 3 0,-12 4 1,-4 7-1,-4 0 117,-2 0 1,-8 0 27,-2 0 1,-6 5-36,-6 1 0,3 4 0,-8-3 0,-1 1 121,-3-1 1,1-2-205,4-5 1,-3 0-411,8 0-7,-1 0 137,6-7 61,8-2-166,8-7 0,14 0 0,9 0-234,2 0 366,1 0 1,6-5 0,0-1 38,0 3 51,8 1 1,-7 7 0,5 3 138,-4 0-75,-2 3 1,-2 5 0,-4 0 326,-4 0 0,-6 0 358,-6 0 1,-2 5-305,-8 1 1,-2 6 368,-4-1 1,-8-2-296,-7 2 0,-8-1-130,3 6 0,-3-2-253,3-3 0,-5 2-226,5-8 1,-8 6-1140,2-6 1,-4-7 228,10-8 1055,3-5 0,-15-43 0,4-12 0</inkml:trace>
  <inkml:trace contextRef="#ctx0" brushRef="#br0">31466 15112 7626,'0'-16'0,"0"0"-325,0 0 540,0 0 1,7 5 0,4 1 0,3-1-1,4 0 1,1 2 0,6 0 929,5 1 0,1 4-862,11-1 0,-4 3 13,4 2-188,-6 0 0,1 0 0,-8 0 10,-3 0 1,-6 2-1,0 3 1,-8 6 133,-7 3 1,-5 7-104,-5 1 1,-4 6-78,-7-1 1,-5 3 0,-2 0 0,-2-1 147,-4-3 0,-1 6-69,-2 6 0,-2-1 66,-3-5-139,3 0 0,-5 0 0,7 0 1,2-2-1,3-1 0,6-3 1,3-6-212,2 1 183,7-3 0,11-4-131,14-3 1,7-4 163,9-7-97,0 0 1,7 6 0,2-1 407,0-2-256,5-1 1,-10-2 0,6 0 79,3 0-170,1 0 0,-5-2 0,-4-1-206,-3-2 239,5-1 1,-10 6 0,1-2 74,-5-3 0,-4 3-1042,-5-3 1,0 1-4,0-1 889,-7 3 0,-2-19 0,-7 3 0</inkml:trace>
  <inkml:trace contextRef="#ctx0" brushRef="#br0">32410 15112 7626,'-23'0'0,"0"2"250,-4 3 1,-1-1 313,7 6 1,-1 1-969,6 5 1,5 7 59,1 4 1,6 5 1585,-1 5 0,5 4-9,5 7-1012,4 0 0,9 0 1,3 0-1,6-2 1,3-3 150,2-6 0,0-5-322,0-5 0,0 0 98,0-11 1,0 2 142,0-13-185,0 0 0,0-12 0,0-4 0,0-5 0,-1-5 344,-5-6 1,3-10-72,-8-6 0,6-3-78,-6-2 0,0 2 70,-5 3 1,-7-3-283,-3 3 0,-5-3-162,-1-2 0,-9 5-178,-7 1 1,-8 6 196,-14-1 1,3-1-1038,-8 6 1,2 6 35,-2 15 1,-1 4-176,7 7 1,-6 5-503,6 11 1732,-1 11 0,11 29 0,1 14 0,-3 3 0,-1 0 0</inkml:trace>
  <inkml:trace contextRef="#ctx0" brushRef="#br0">4641 14552 7696,'0'-11'0,"0"0"27,0 1 1,-1-5 0,-3 3 858,-1 1 0,-1 6 347,6-6-514,0 8 61,0-4-115,0 7 1,0 1 66,0 5 1,2 8-529,4 7 1,-5 8-235,5-3 0,1 5 0,0 1 0,0 0-6,0 0 0,0 5 99,-1 0 0,-3-1-144,8-9 0,-6 3 0,6-5 1,-1 0-143,-1-4 1,6-5 78,-5-5 0,-1-4 143,2-7 0,1-4-269,10-6 180,-5-8 1,7-16 0,-8-3-404,0-6 376,0-3 0,0-2 0,0 1 0,-2 3 1,-2 3 52,-1 2 0,-6 9-61,6 8 391,-8 5-73,5 8 0,-8 9 225,0 10-309,0 12 0,0 3 1,0 7 121,0 0 0,1 0-258,5 0 0,-5-2 103,5-3 0,1 1 76,-2-7 0,8 6-51,-3-6-17,5-6 1,1-1 0,0-5 75,0 0 0,0-2 92,0-7 1,5 0-73,0 0 1,2-2 109,-1-3 0,1-4-38,4-7 0,-3-2-80,-2-3 1,-3-2-408,8-4 133,-7-3 1,3 6 0,-6-4-441,5 1 226,-11 1 0,10-1 1,-10 0-1363,3-1 1,0 5 1677,-3 1 0,-4-17 0,-7-3 0</inkml:trace>
  <inkml:trace contextRef="#ctx0" brushRef="#br0">5730 13863 7696,'-7'-9'459,"5"-5"57,-3 3 0,3 3-171,2-3 1755,0 7-1144,0-3-452,0 7 1,0 9-1,0 7 360,0 9-642,0 12 1,0 11 0,0 13 43,0 6 0,-7 6 0,-4 13 0,4-40 0,0 0-4,-1 4 0,0 2 0,-3 6 0,-1 1-438,-1-3 1,-1 0 0,0 4 0,0 1 146,0-2 0,1-1 0,-2 0 0,1-2 129,4-4 1,-1-2-195,-10 37 1,10-25 0,2-16 235,2-12-1078,2-2 1,12-21 0,4-2-2708,3-11 3643,9-7 0,16-71 0,-14 32 0,0 0 0</inkml:trace>
  <inkml:trace contextRef="#ctx0" brushRef="#br0">6210 14071 7691,'-9'-1'1644,"2"-3"517,0-1-1709,5-1 0,-5 15 0,7 6 0,0 6 1,0 6-1,0 5 657,0 3 0,2 15-782,3-2 1,2 9 235,4-4-462,3 8 0,-7-4 0,6 5-19,-3-3-252,-6-11 1,5-2 0,-6-5 0,3 0 0,-3-6-1565,-1-6 0,0-1 637,3-6 1,-3-6 1096,3-6 0,-3-35 0,-2-3 0</inkml:trace>
  <inkml:trace contextRef="#ctx0" brushRef="#br0">6034 14568 7677,'-11'0'856,"1"0"1247,6 0-192,-3 0-1333,7 0 1,2-2-1,5-3 1,7-6 241,6-3 0,8-2-454,-1 0 0,3 0-236,2 0 0,0 0 0,0 1 0,0 3-1015,0 1 1,-5 1-307,-1-6 0,5 1 1191,1 5 0,24-40 0,-4-4 0</inkml:trace>
  <inkml:trace contextRef="#ctx0" brushRef="#br0">6642 13927 7677,'-11'0'830,"1"0"0,6 7-456,-1 4 0,-2 3 356,1 2 0,1 7 2,5 4-199,0 10 0,2 4 0,1 9 0,5 2 0,0 1 755,5-1-1163,-6 5 0,5-6 0,-4 6 0,-1-3 0,0-8-23,-4-7 0,4-5-116,-1-2 1,1-2-129,-2-3 1,-3-10-1778,3-6 947,4-7 0,-7-6 522,3-14 0,-3-5 0,0-10 0,1 1-267,3-4 1,1-1 613,-2 3 0,-1 0-108,6 0 198,-6 0 0,8 7 0,-4 3-270,0 5 746,3 1 0,0 1 0,-1 5 61,3 4 351,1 5 1,2 2 0,0 5 1232,0 4-1682,0 12 1,0-3 0,0 8-65,0 1 1,0 3-161,0 1 1,0 0-310,0 0 0,-5-6 3,0 1 0,-3-7-329,3 1 415,3 4-3698,-12-7 2025,12-2 1691,-12-9 0,-2-43 0,-9-8 0</inkml:trace>
  <inkml:trace contextRef="#ctx0" brushRef="#br0">7346 14552 7667,'0'16'0,"0"7"302,0 3 0,0-2 312,0-3 1,6-3-206,-1-2 0,6 0 442,-6 0 0,7-7-1218,-1-4 0,-2-3-7,2-2 374,-8 0 0,11-43 0,-5-10 0</inkml:trace>
  <inkml:trace contextRef="#ctx0" brushRef="#br0">7154 14103 7663,'-16'6'1178,"0"-1"1,2 2-1134,3-1-964,-3-5 919,12 6 0,31-28 0,15-6 0</inkml:trace>
  <inkml:trace contextRef="#ctx0" brushRef="#br0">7730 14247 7663,'-16'0'0,"0"0"1409,0 0 1,-5 0 0,0 2 0,1 2-21,2 1 0,2 6-951,0-6 1,0 2 62,0-1-380,0 3 1,0 1-1,2 1 1,2 1 263,1 3-565,7 8-7,-3-6 1,9 7 0,3-10 0,6-2-1,5-1-821,5 1 1,-1-3 299,7 2 464,-1-8 0,1 10 0,0-6 0,1 0 0,2 0-29,2-3 0,0 3 1,0 0-1,-1 0 296,-5 0 0,-1 6 835,-3-3 1,-10-1-161,4 2-16,-11 0 0,3 5 0,-8 0 0,-2 0 0,-4 0 662,-4 0 1,-10 0-2522,-1 0 1,-6-2 742,6-3 0,-8 1 434,3-7 0,-33-13 0,-9-10 0</inkml:trace>
  <inkml:trace contextRef="#ctx0" brushRef="#br0">8643 14408 7672,'-16'-6'655,"0"-1"704,0-2-1089,7-1 1,-5-1 0,3 2 0,-2 0-1,1 2 1,1-2 437,-1 0 1,-2 6-380,-2-3-143,7 5 0,-4 2 1,6 6 43,-2 9 0,6 2 0,-3 9 1,5 3 101,1 6 1,1-1-302,5 8 0,3-7 158,7 1-290,0-10 1,5 1 0,2-8 0,2-6-1,3-7-149,3-5 0,1-4 142,0-3 1,0-10 100,0-6 1,-7-7 0,-4-1 0,-3-5 104,-2-3 0,-6 0-23,1 5 1,-7 1-126,1 5 1,-12-3-162,-9 8 1,-2 0-277,-9 5 0,1 1 213,-6 5 1,0 2-907,0 8 836,0 0 1,7 0 0,3 2-774,5 4 797,8-5 0,-4 14 320,8-5 0,57 19 0,19 5 0</inkml:trace>
  <inkml:trace contextRef="#ctx0" brushRef="#br0">9059 14231 8043,'-9'0'2025,"2"0"1,7 8-1524,0 2 1,0 4-151,0 2 1,0 8-101,0 2 0,5 5-28,1 1 1,1 0-1,-2 0 1,-3 5-145,3 0 0,-3 1 142,-2-6-43,0-7 0,0-2 1,0-7-224,0 0-79,-7-7 0,5-15-40,-3-10 0,3-10 0,2-1 0,0-3-376,0-2 0,5 0 334,1 0 0,4 0-185,-4 0 361,6 7 1,-5-4 0,6 8-1,-3 1 1,3 3-376,1 1 0,4 1-273,3 5 1,-1-3-373,6 8 0,-1-6 1049,2 6 0,46-8 0,5 4 0</inkml:trace>
  <inkml:trace contextRef="#ctx0" brushRef="#br0">9731 14296 7672,'-11'0'304,"1"0"0,-1-2 468,-5-4 0,0 5-360,0-5 0,0 4-2,0 2 0,5 0-61,1 0 1,-1 8 117,-5 2 0,5 5-192,1 1 0,1 7 28,-2 3-163,-3 5 1,12 1 0,-3 0 0,3 0 0,4 0-115,3 0 1,4 0-215,7 0 1,5-7-1019,1-4 888,-1-3 0,2-8 0,2-1-502,0-2 0,5-3 1,-5-9-1,2-6-1063,-1-3 1883,-6-9 0,2-29 0,0-14 0,0-8 0,-1 1 0</inkml:trace>
  <inkml:trace contextRef="#ctx0" brushRef="#br0">9763 13831 7672,'-16'0'528,"2"7"66,3 4 0,-1 3-55,6 2 0,1 7 465,5 4 1,0 5-8,0 5 1,7 10-478,4 6 0,5 0-218,5-5 0,2 0-107,4 1 1,3-1-762,-3 0 1,-2-8 176,1-2 1,-4-4-115,4-2 0,-1 0-351,2 0 0,-4-7 854,-7-4 0,7-10 0,2-4 0</inkml:trace>
  <inkml:trace contextRef="#ctx0" brushRef="#br0">10227 14392 7672,'-7'16'0,"0"0"881,-4 0 1276,4 0-1672,7 0 1,7-2-62,4-3 1,9-4-472,1-7 1,2 0-2,-2 0 30,4 0 0,2 0 0,-2 0-128,-2 0 152,5-7 1,-8-2 0,5-7 0,-2 0 0,-3 0 205,-3 0 1,-1-6-157,0 1 1,-7-8 56,-3 3 0,-5 1-146,-1-2 1,-1 6 114,-5-6 1,-4 2-454,-12-1 1,3 2 163,-8 8 1,2 2 38,-2 4 1,-3 2 305,4 8 0,2 8 394,3 2 1,3 10-212,2 1 0,2 13 208,3-2 1,4 5-374,7 1 0,0-5-51,0 5 1,2-4-247,3-2 1,10 0-287,6 0 0,6-7-813,-6-4 1,7 2-359,-1-2 1,-2-6 1597,2-10 0,28-25 0,12-6 0</inkml:trace>
  <inkml:trace contextRef="#ctx0" brushRef="#br0">10739 14151 7663,'-8'9'1688,"-5"6"-521,8-5-541,-1 4 0,13 8 236,4-1 0,3 2-405,2-1 0,2 3-146,4 7 0,-3-6 68,8 1 0,-2 0 136,1 5-408,5 0 0,-14-6 0,5-1 1,-5-2-1,-2-3 46,-5-2-261,5-2 16,-14 0-161,6-7 1,-8-4 0,-5-10-102,-4-6 0,-5-9 0,-2-3 0,-3-2-151,-1-3 0,-6-8 21,6-1 1,-1 0 308,6 5 1,2 1 318,4 5 0,-5-5 131,5 5 0,3 3 393,1 1 0,4 4-337,2 2 1,2 2 116,4 4 0,4-3-237,12 8 0,-3-6-26,8 6 1,-1-2-1050,6 1 0,0 5-254,0-5 0,-5 4 1118,0 2 0,21 8 0,11 0 0</inkml:trace>
  <inkml:trace contextRef="#ctx0" brushRef="#br0">11524 14408 7660,'5'16'0,"0"0"0,2 5 2655,-1 0 1,-4 8-1657,3-3 0,2 10 0,-2 3 0,-1 2 433,-2 3 1,-2-3-889,0 2 0,0 0-521,0 5 1,-7-2-468,-4-3 0,-3-2 444,-2-4 0,-29-6 0,-12 0 0,-4 7 0,0-1 0</inkml:trace>
  <inkml:trace contextRef="#ctx0" brushRef="#br0">12308 14376 7661,'-11'0'106,"1"0"0,-1 1 1183,2 5 1,-3-3-824,6 8 0,3-6 1,8 4-254,6-2 1,3-1-137,2-6 30,7 0 0,0 0 0,6 0 134,-3 0-216,1 0 0,0 0 0,-3-2 0,0-4 0,-3-2-322,2-1 1,-5-6 115,3 5 1,-8-4-70,-3-2 0,-6 0 111,1 0 1,-3 5 0,-2 0 0,-2-1-57,-3-3 0,-9 5 112,-8-1 1,-6 2-61,1-1 271,-3-5 1,0 14 0,1-5 0,3 4 0,-3 4 271,-1 4 1,0 4 65,3 12 0,4 4-29,7 12 1,7 3 106,4 7 1,3 0-200,2 0 1,9 0-128,7 0 1,7-2-61,9-3 0,2-6-86,3-10 0,2-6-514,4-10 1,3-4-135,-3-7 1,1-2-1172,-1-3 1256,3-4 1,-12-7 0,1 0-2095,-6 0 2585,1 0 0,-12-22 0,5-4 0</inkml:trace>
  <inkml:trace contextRef="#ctx0" brushRef="#br0">12932 14296 7662,'-9'0'0,"0"5"2109,4 0-1296,3 8 1,0-4-49,8 7 0,8 1-341,2 5 0,5-5 266,6 5-507,3 3 0,-3-8 0,8 5-15,3-4-276,-1-2 1,-5-2 0,0-2-1,0-3 1,-2 0-2048,-3 0 1476,3-5 0,-12 3 1,3-7 678,-3 0 0,-16-43 0,-4-10 0</inkml:trace>
  <inkml:trace contextRef="#ctx0" brushRef="#br0">13348 14215 7662,'-16'0'667,"0"0"0,0 0 922,0 0 0,0 6-691,0-1 0,0 8-426,0-3 1,-5 4-11,-1 2 0,-1 6 1,2 1-1,-4 4 19,0 6 0,-9-1-329,8 6 1,-8 1-143,7-2 0,4-5 1,0-5-1,4 0-892,3-2-941,-4-2 1,18-13 1822,-3 1 0,67-36 0,18-3 0</inkml:trace>
  <inkml:trace contextRef="#ctx0" brushRef="#br0">13508 14199 7662,'-16'0'3139,"6"0"-2711,-1 0 1,7 8-211,-1 2 1,3 6 974,2 6 0,2 8-368,3 7 1,-1 15 330,7 1-856,-1 15 1,4-2 0,-1 5 0,-2-2 0,-1 0-258,-1-1 0,4 1-381,-8-5 1,0-3 0,-3-15 0,2-3-1312,1-6 1,6-5-771,-6-5 2419,7-11 0,-3-52 0,7-17 0</inkml:trace>
  <inkml:trace contextRef="#ctx0" brushRef="#br0">13540 14199 7662,'-16'-7'4526,"0"6"-2899,7-7-1101,2 8 1,14 0-97,4 0 0,9 0-349,1 0 0,7 0 0,-1-1 1,3-3-27,2-1 0,0-1-115,0 6 0,-1 0 244,-5 0-277,4 0 1,-12 0 0,4 2 0,-6 4 345,-6 4 1,-3 4 370,-7 2 0,-3 0 44,-8 0-593,0 8 1,-13-5 0,2 6 0,-4 0 0,-3 0-82,2 3 1,-3-3-292,4 2 0,1-8-517,-2 3 0,13-6-2153,-2-5 1310,3 3-770,4-12 2427,9 5 0,66-50 0,-22 16 0,-1 1 0</inkml:trace>
  <inkml:trace contextRef="#ctx0" brushRef="#br0">14100 14183 7662,'-16'0'0,"0"-5"740,0 0 1,0-2 1013,0 1 0,0 5-788,0-5 0,0 4-469,0 2 1,2 8 194,4 2 1,-3 4-260,8 2 1,-6 8-53,6 2 0,-1 3-192,6-3 1,0 5 89,0-5-211,0 5 1,7-1 0,4-2-352,3-1 335,2-7 1,0-3 0,0-8 91,0-2-794,8-1 1,-7-6-1,5 0-297,-5 0 120,-1-7 0,2-8 1,2-8 87,1-2 0,0 4 266,-5-6 0,-5-1 358,0-10 1,-2 5-187,1-5 443,5 4 1,-14 4-1,5 2 364,-5 1 0,-1 8 630,0-3-795,0 12 570,-7 2 0,6 17 1,-7 6-67,1 4 1,6 11-261,-5 2 1,4 0-455,2 6 0,0 1 32,0-2 0,2-1-1514,4-10 763,-5 5 0,14-8 1,-7 4-1478,1-6 0,6-5 77,-5-5 1988,5-4 0,15-57 0,4-12 0</inkml:trace>
  <inkml:trace contextRef="#ctx0" brushRef="#br0">14533 14119 7662,'-15'13'0,"5"3"0,-3 5 819,8 1 1,-6-3 261,6 8 0,-6-1 905,6 7 0,0-1-1350,5 0 1,0-8-319,0-2 1,0-4-204,0-2 0,0-6-142,0 1-245,7-8 220,2 5-129,7-16 1,-8 0-1,0-8-921,-1 0 447,-6 0 0,8-6 0,-5-1-476,1-2 1049,1 6 1,-1-10 0,2 6-320,2-2 844,-6 6 0,10-5 0,-6 8-101,2 0 1171,-6 0 0,12 6-541,-5-1 0,5 8-566,1-3 1,-6 6-216,1 6-139,0 10 0,3 3 0,-2 8-277,-1 1 1,-6 1-350,6-3 0,-6 3-1951,6-8 2009,-7 8 1,8-10 515,-7 8 0,8-8 0,-4 5 0</inkml:trace>
  <inkml:trace contextRef="#ctx0" brushRef="#br0">15253 14215 7662,'-22'-5'798,"1"0"1,0-1 998,5 6 0,0 0-1826,0 0-165,-7 0 0,5 2 1439,-3 4 0,10-3-534,6 8 1,-3-1-341,3 6 0,0 2-174,5 4 0,0-5 96,0 5-266,0 3 0,0-6 0,2 6-73,3-2-8,-3-1 0,10-1 1,-5 0-1,2-3 1,2-4-1392,-2-3 0,10-7 473,-3 1 0,4-3-140,-4-2 0,2-4 410,3-7 1,-3 1-171,3-12 0,2-3 421,-2-1 1,1-6 450,-6-6 0,0 5 0,-12-39 0,-6-16 0,1 26 0,0 1 0,1 0 0</inkml:trace>
  <inkml:trace contextRef="#ctx0" brushRef="#br0">15317 13703 7662,'-7'-25'1032,"0"2"1290,-4 7-1603,-3 0 0,10 14 405,-7 8 1,8 19-413,-2 7-160,3 17 0,2-4 0,0 14 729,0 1 1,0 2-684,0 2 1,5 6-540,0-1 98,8 0 1,-4-10 0,7-2-644,0-2 0,0-3-197,0-9 1,0-6-2237,0-10 2194,-7-4 725,5-7 0,-12-64 0,5-16 0</inkml:trace>
  <inkml:trace contextRef="#ctx0" brushRef="#br0">16037 14167 7640,'-14'2'3407,"3"4"-2640,4-5 1,7 8-62,0-3 0,0 2 22,0 8-580,0 0 1,0-5-1,0 0 1,2 3 0,1 4 59,3 3 1,-1 2-54,-5-1 0,0-5-185,0 5 1,5-4 52,1-2-673,-1-8 0,-3 5-66,3-8 1,4-7 304,7-8 0,-5-12 293,-1-4 1,-1 1 0,4-2 0,-3-1 195,3-3 0,-1 7 176,-1 2 1,1 4-46,-6 2 383,6 0 0,-8 8 0,6 2 0,1 6 379,-2 6 1,0 4-681,-4 12 0,-1-3-272,6 8 23,-6-1 0,5 1 1,-6 0-595,3 1 16,6-5 1,-8 2-1,6-5-1374,3 1 1371,1 1 1,-3-12-1,-1-1-1094,3-2-232,1-1 1865,2-6 0,36-36 0,8-8 0</inkml:trace>
  <inkml:trace contextRef="#ctx0" brushRef="#br0">16709 14183 7642,'-16'0'276,"0"0"0,-5 6 344,0-1 1,-1 8 178,6-3 0,2 6-310,3 6 0,-1 1 757,7 3-980,-8 5 1,11-6-1,-1 5 1,6-2 0,10-3 118,6-2 1,1-1-340,7-6 1,-1-6-23,6 1 1,0-7-119,0 1 0,-1-3 0,-3-2 0,-3-2-62,-2-3 0,4-4 226,-6-7 0,0-2 75,-5-4 1,-5 3 204,0-8 0,-8 6 76,3-6-238,-5 8 0,-2-10 0,-5 6-3,-4-2-131,-5 6 0,-8-6 0,-2 5-1184,0-1 627,-5-1 1,5 6 0,-7 2-791,0 4 0,7 2 489,4 8 0,3 0-121,2 0 1,7 2 924,4 4 0,32 24 0,8 12 0</inkml:trace>
  <inkml:trace contextRef="#ctx0" brushRef="#br0">17285 14312 7642,'-10'-16'0,"-1"-1"0,0 1 1299,-5 0 0,0 0-424,0 0 0,0 0-190,0 0 0,-1-3-345,-5 3 0,5-2-162,-5 13 0,4-1 184,2 6 0,6 8 0,-1 4 0,0 8 200,2 6 0,2 10-298,7 1 0,0 2-142,0-1 1,2 1-1,3 3 1,8-4-209,6-4 0,1-8-791,7 1 1,-1-7 343,6 1 1,0-10 0,0-6 0,0-3-968,0-2 0,0-2 857,0-3 1,-1-6 48,-5-10-736,-2-4 1330,-8-7 0,-16-34 0,-6-14 0,1-7 0,0-1 0</inkml:trace>
  <inkml:trace contextRef="#ctx0" brushRef="#br0">17317 13783 7642,'-14'18'1890,"4"3"1,2-1-709,8 7 0,0 6-548,0 10 1,2 3 349,4 2 1,2 6-487,8-1 0,6 6-443,-1-6 1,2 1 0,-3-8 0,1-4-813,-1-4 1,-2 1-5,-2-2 0,0-5 536,0-5 0,-2-7 0,-2 1 225,-1-3 0,-15-24 0,3-4 0</inkml:trace>
  <inkml:trace contextRef="#ctx0" brushRef="#br0">17734 14360 7642,'-9'16'225,"3"0"1,5 0-238,1 0 1,1-8 393,5-2 0,3 1-203,7-2 1,7-1 751,3-10 1,3-2-698,-2-8 1,3 0-1,-4-2 1,3-2 15,-2-1 0,1-6-20,-7 6 1,-1-8-34,-9 3 0,1 1 1,-7 0-1,-1 2 160,-2 3 1,-4 2-193,-3 2 0,-10 0 41,-6 0 1,-7 6-1,3 1 1,-2 2 179,0 3 1,2 9-47,-1 6 0,1 11 24,4 4 0,3 6 0,-2 6 1,6 4 341,3 4 1,8 3-563,-3-1 0,6-2 17,6-4 0,3 3-396,7-8 1,1-5 186,5-5-1773,3-15 0,7 8 1821,0-15 0,42-35 0,-31 8 0,0 0 0</inkml:trace>
  <inkml:trace contextRef="#ctx0" brushRef="#br0">18838 14263 8153,'-11'0'1801,"1"0"-1317,6 0 1,-10 0 95,3 0 1,2 0-185,-1 0 221,6 0 1,-10 0-332,3 0 0,-1 8-163,1 2 1,-1 6 18,6 6 1,1 3-1,5 7 1,0 0 152,0 0 0,2 1-169,3 5 1,4-6-165,7 0 0,7-2 0,4-10 0,3-6-44,2-7 1,0-5 128,0-2 1,-2-4-39,-3-7 0,3-5 0,-5-12 1,0 0 55,-4-6 0,-5 2 12,-5-6 1,-4 10-5,-7 1 1,-2 2 0,-3-3 0,-6 3-55,-3 2 1,-9 1-341,-4 6 0,-8 6 138,-3-1 0,1 8-451,5-3 0,0 4 68,0 2 1,7 8-635,4 2 788,3 4 0,4 2 0,3 1-1690,6-1 2102,3 0 0,52 7 0,12 2 0</inkml:trace>
  <inkml:trace contextRef="#ctx0" brushRef="#br0">19302 14263 7652,'-16'0'863,"5"2"195,1 4 1,4-5-140,-4 5 1,6 3-439,-1 1 0,3 5-34,2 1 0,0 5-118,0 0 1,0 8-3,0-3 1,0 5-44,0 1 1,0-2 267,0-3-453,0 3 0,0-7 1,0 4-58,0-6-608,0-3 250,7-9 0,2-2-813,7-7 831,-7-15 0,5 3 1,-5-15-300,0-1 1,5-4 129,-3-5 1,3-3 97,2-2 0,-2-3 406,-3 8 0,3-2 0,-3 3 0,3-1 1060,2 1 1,0 10-616,0 4 0,-5 12 283,-1 4 1,1 4-241,5 2 0,-2 9 81,-3 7 0,3 9-204,-3 13 0,1-3-32,-1 8 1,3-8-235,-3 3 0,1 1-96,-1-2 1,3 1-1068,-3-6 1,1-7 584,-1-4 0,3-5-1576,-3-5 1,3 1 166,2-7 1851,-7 1 0,5-56 0,-5-12 0</inkml:trace>
  <inkml:trace contextRef="#ctx0" brushRef="#br0">19862 13831 7652,'-9'0'3723,"2"0"-2291,0 0 1,5 9-735,-3 7 1,9 7 158,1 9 1,7 2-201,-1 3 1,3 4 508,2 7-1040,0 8 0,2-1 1,2 3-1,1-4 1,-1-4-173,-3-2 0,-1-8-203,0-2 1,6-4-1939,-1-2 0,2-7 2187,-2-4 0,-3-53 0,5-14 0</inkml:trace>
  <inkml:trace contextRef="#ctx0" brushRef="#br0">20246 14279 7652,'-9'11'1679,"4"0"1,3 0-1357,2 5 0,0 0-23,0 0 118,0 0 0,7 0 0,4 0 0,3 0 0,4 0 32,4 0 0,-3-2-576,8-4 1,-6 3-206,6-8 1,-6 1-1,6-6 1,-1 0-1089,-1 0 1,-2-2-1175,-7-3 2593,0-4 0,0-50 0,0-10 0</inkml:trace>
  <inkml:trace contextRef="#ctx0" brushRef="#br0">20631 14247 7652,'-9'16'0,"-7"0"0,0 8 1946,-6 2 1,3 5-811,-3 1 1,5 7-670,-5 3 0,-1 12 1,0 4-1,0 6 262,0 6 0,-6-4-713,3 3 1,-3-3-444,3-2 0,-3-9 427,8-7 0,-8 7 0,4-5 0</inkml:trace>
  <inkml:trace contextRef="#ctx0" brushRef="#br0">21127 14215 8046,'-16'-7'6621,"7"6"-6172,2-7 0,7 16 0,0 4 1,1 8 46,5 6 0,1 5 0,5 1 0,-1 0-82,1 0 0,-3 0-395,2 0 1,-2-2 0,3-2 0,-3-3-343,-2-2 0,0-1-2756,-1-6 1553,-4-7 0,10 1 0,-7-12 1526,-1-10 0,5-59 0,-5 24 0,1 0 0</inkml:trace>
  <inkml:trace contextRef="#ctx0" brushRef="#br0">21015 13911 7639,'-16'0'639,"0"0"799,0 0-63,0 0-722,0 0 0,7 2-434,3 3 1,6-3-1561,6 4 0,3-5 1341,7-1 0,64 15 0,-32-7 0,0 1 0</inkml:trace>
  <inkml:trace contextRef="#ctx0" brushRef="#br0">21943 13815 7639,'-7'-16'0,"3"2"1018,-6 3 0,-1-8-577,-5 3 1,5-4-604,1 4 366,-8 0 1,0 0 0,-3 0 0,1 0-1,1 2 743,-3 3 0,1-1-635,5 6 0,0 8 319,0 9 1,-4 12-287,4 9 0,-2 9 1,11 12-1,0 6 256,0 3 0,2 8-400,5-1 0,0 6-958,0-6 511,0 0 1,7 1-1,4-3 1,3-4 0,4-10-1081,3-8 1,-3-6-591,3-7 0,-3-7 297,-2-4 1619,-7-10 0,-2-4 0</inkml:trace>
  <inkml:trace contextRef="#ctx0" brushRef="#br0">21367 14247 11078,'16'0'3717,"7"0"-2814,4 0 1,10 0-540,6 0 1,5-7-536,5-3 1,4-5-462,7-1 1,0 0 631,0 0 0,-10 2 0,6-2 0,3-1 0,0 0 0</inkml:trace>
  <inkml:trace contextRef="#ctx0" brushRef="#br0">22743 14135 12713,'0'16'469,"0"2"1,0 4 0,2 4 0,2 4 0,1 4-183,-2 4 0,5-3 1,-3 6-1,0-2-542,2-3 1,-3 1-213,7-5 1,-8-3 0,4-13-937,0 0 1,-3-7 1402,7-4 0,-7-40 0,-5-21 0,5-2 0,-1 1 0</inkml:trace>
  <inkml:trace contextRef="#ctx0" brushRef="#br0">22663 13799 7633,'-11'0'471,"1"0"0,-1-5 1823,-5 0-1634,0-1-680,0 6-151,7 7 0,0-5 0,6 5 0,-1-1 171,6-1 0,48 0 0,19-5 0</inkml:trace>
  <inkml:trace contextRef="#ctx0" brushRef="#br0">23207 13687 7638,'0'11'2377,"0"0"0,0 6-1410,0 10 1,2 5-677,3 5 0,4 11 0,6 9 0,-3 2-224,-1 0 0,-1 3-320,6 2 1,0 2 70,0-13 0,-5-1 0,0-8 1,-1-3-1642,-1-2 0,-2-8 297,-7-10 1526,0-3 0,-35-24 0,-10-4 0</inkml:trace>
  <inkml:trace contextRef="#ctx0" brushRef="#br0">23015 14055 8539,'0'16'2523,"0"0"1,13-5-2110,3 0 0,12-8-171,4 3 1,2-5-390,9-1 0,6-7 0,8-3 0,2-5 146,0-1 0,-7-7 0,4-5 0,7-2 0,0-1 0</inkml:trace>
  <inkml:trace contextRef="#ctx0" brushRef="#br0">23880 13607 7638,'-11'0'0,"0"0"0,2 7 1701,-1 4 1,-3 10-946,8 6 1,0 5-1,5 5 1,0 6 157,0 3 0,0 4-551,0 3 1,0-3 0,0 5-1,0-3 0,0-4 1,1 2-697,5-13 1,-5 0 163,5-4 1,-3-9-411,3-2 1,-3-12-598,8-4 1,-6-6 275,6-6 467,-8-2 0,6-16 1,-5-2-1,3-5 0,2-1-280,3 0 1,-3 0 934,2 0 0,-6 0-183,6 0 413,0 7 0,-1-1 0,-1 8 1084,-2 4-896,6 1 0,-4 4 1,7 4-1,0 5 582,0 5 1,-6 11-792,1 11 0,0 3-176,5 2 1,0 0-424,0 0 170,-7 8 1,5-7 0,-5 5-1108,0-5 447,5 0 1,-7-9-1,5-2-3340,-1-4 2938,-7 5 1060,10-13 0,-12-10 0,5-17 0</inkml:trace>
  <inkml:trace contextRef="#ctx0" brushRef="#br0">24664 13991 7638,'-23'-7'0,"3"5"704,-7-3 1,6 3 794,-6 2 0,6 0-845,-6 0 0,6 6 301,-6-1 1,8 9-488,-3 2 1,5 0-189,1 6 0,1 1-145,5-2 0,3 8 45,7-3-276,0-3 1,0 6-1,0-8 1,1-1-1,5-3-838,4-1 596,5 1 1,1-9-767,0-2 830,0-4 1,0-2 0,0-2-720,0-4 743,0-2 1,0-14 0,0-1-369,0-2 531,0 6 1,0-12 0,0 5-172,0-5 577,0 7 0,0-7 0,0 6-131,0 0 1484,-7 2 1,0 7 403,-4 0-1342,-3 7 0,5 11-129,-7 14 0,0 7-234,0 9 1,0 2-218,0 4-236,0-5 1,0 6 0,0-8-502,0-5 1,0 5-1074,0-5-1667,7-3 2117,2 1 1206,7-16 0,21-43 0,6-19 0</inkml:trace>
  <inkml:trace contextRef="#ctx0" brushRef="#br0">25128 13895 7638,'-16'0'1066,"0"0"1,5-5 1419,1 0 1,-1-1-1610,-5 6 1,0 0-295,0 0 1,-5 7-190,-1 4 1,1 3-27,5 2 0,0 0-297,0 0 0,5-1 30,1-5 0,6 4-597,-1-3 1,3 3 76,2 2 1,0-5-732,0 0 883,0-8 0,7 10 0,4-6-976,3 2 978,2-6 0,5 6 1,2-5 11,2 1 0,-5 2 458,1-1 0,2-3-160,-1 8 0,4-6 772,-4 6 0,-1-8 797,-5 3 313,0 3-1348,0-1 1,-7 8 42,-4 0 0,-5-1-711,-5-5 1,-6 5-994,-10-5 528,3 4 0,-12-3 554,3 0 0,-19-17 0,-9-6 0,-6 2 0,1 0 0</inkml:trace>
  <inkml:trace contextRef="#ctx0" brushRef="#br0">6290 15384 7726,'0'-11'65,"0"1"0,0-3 1,0-1 2537,0-2-1768,0 7 1,0 4-538,0 10 1,7 11-1,4 13 1,5 6 296,5 8 1,-1 10-369,6 6 1,-4 3-214,4 2 1,-4 2-331,4 3 0,-4-3 265,4 4 1,-6-6-1034,1-6 633,-3-3 0,-7-14 0,-2-3 1,0-8-1,-2-7-2265,0-7 2716,-2-11 0,-69-54 0,24 13 0,0 0 0</inkml:trace>
  <inkml:trace contextRef="#ctx0" brushRef="#br0">6162 15976 7739,'-11'0'0,"1"0"968,6 0-282,-3 0 1,16-1 672,7-5 1,9-3-862,12-7 0,4-5 19,7 0-529,0-8 0,5 6 0,2-5 0,1 3 1,-1 0-1579,-4 0 1,-1 5 943,-2-1 0,-2-2 646,-3 2 0,3-36 0,-5-4 0</inkml:trace>
  <inkml:trace contextRef="#ctx0" brushRef="#br0">7058 15368 7739,'-10'-9'325,"-1"4"1,6 3-100,-6 2 375,7 0 1,-3 13-235,7 3 1,0 12 104,0 4 0,2 2 0,3 10 1,4 4 151,0 4 1,4 14-332,-8-2 1,6-2-171,-6-3 1,6-8 0,-4 3 0,0-8-63,0-9 0,4-7-322,-6-14 1,2-7 77,-2-3-35,-3-5 1,11-2-1,-6-6 1,0-9-1,2-11-831,0-9 0,-1-3 531,3-4 0,2-1-21,-8 7 1,6-6 311,-6 6 1,2-6 256,-2 6 1,-1 6 713,7 10-189,-8 3-142,11 2 0,-6 14 39,2 8 1,4 8 376,-3 7 1,3 4-234,2 7 0,0 0-218,0 0 1,0-1-259,0-5 0,0 8-134,0-7 1,2 5-801,3-11 1,-3 2 447,4-1 1,-5-5-1160,-1 5 1,0-10 70,0-1 1454,0-8 0,0-17 0,0-13 0</inkml:trace>
  <inkml:trace contextRef="#ctx0" brushRef="#br0">7762 15912 7739,'0'16'292,"-5"0"366,0 0-69,-1 0-97,14 0 1,6-7-532,7-3 0,8-13-36,-3-9 55,-3-1 1,8-11 0,-6 5-179,-1-2 160,0-2 0,-8-3 0,0 2 3,0 1 1,-2 2 0,-4-2 0,-4 6 79,-4 3 1,-10 8 68,-2-1 1,-6 7 229,-6-1 1,3 3-111,-8 2 1,1 7 262,-7 4 0,7 5-150,-1 5 1,8 6 12,-3 10 1,6-1-91,6 7 1,-3-6-159,8 6 1,-1-2-2,6 1 1,9-3-147,7-7 1,7-5-615,9 0 1,2-15 369,4-1 0,-3-8-1117,8-3 0,5-1 1396,5-5 0,-6-15 0,2-9 0,2-5 0,0 0 0</inkml:trace>
  <inkml:trace contextRef="#ctx0" brushRef="#br0">8739 15304 7729,'-7'18'545,"-4"3"0,-1 6 309,1 3 1,4 4 0,7 3 0,0 6 694,0 3 0,0 9-393,0 4-939,0-4 0,5 0 0,2-8-139,2-5-99,2 4 1,5-12-1,0 2 1,-2-6-1,-2-7-1154,-1-5 918,0 2 1,-1-19-1166,1 5 1,-6-6 0,4-6 1421,-2-4 0,-1-47 0,-6-13 0</inkml:trace>
  <inkml:trace contextRef="#ctx0" brushRef="#br0">8851 15672 7729,'-16'0'576,"0"0"0,5 0 810,0 0 1,6 0 263,-6 0-949,8 0-611,-4 0 0,9 0 1,3 0-1,6 2 0,5 2-70,5 1 1,-2 0 17,8-5 1,0 0-226,5 0 108,0 7 1,-5-3 0,-3 5 0,0 0 0,-5 0-22,-1 3 1,1 2 478,-3 2 0,2 0-29,-12 0 0,-1 6-93,-5-1 0,-2 7 1,-5-1-1,-7 3 532,-6 2 0,-6 0-347,4 0 1,-6-1-304,1-5 1,-1 3-220,1-8 0,-2-1-110,8-10 1,0 3-982,5-8 415,0 0 0,7-6 1,4-5-1760,3-4 1688,2-5 1,9-1 0,5 0 826,5 0 0,31-21 0,2-6 0</inkml:trace>
  <inkml:trace contextRef="#ctx0" brushRef="#br0">9363 15864 7729,'-16'0'1861,"-7"7"1,7-3-738,0 7-381,7-8-371,9 11 0,2-12 441,3 4-569,4-5 1,12-1-1,2 0 90,2 0 0,-3 0-160,4 0-137,1 0 0,0-1 1,-2-5-89,-2-4 1,0 1-1,-4 0 1,3 0-267,-3 0 0,-1 0 22,-2-2 1,-7-3-5,-4 4 207,-3-5 1,-2-1-11,0 0 1,-7 6 204,-4-1 0,-8 7 211,-3-1 1,-6-2 225,1 2 1,-1 1-165,1 9 1,-1 4 145,6 7 0,1 2-206,5 3 0,0-1-108,0 7 0,7-1-152,4 6 0,3 0 101,2 0 0,7 0-1083,4 0 0,10-5 443,6 0 0,3-2-1417,2 1 1,2-8 510,3-7 1,-1-8 1388,6 3 0,2-26 0,5-8 0,6-3 0,0-1 0</inkml:trace>
  <inkml:trace contextRef="#ctx0" brushRef="#br0">10083 15768 7715,'-10'-2'4262,"-1"-3"-3167,0 3 1,-5-5-339,0 7 1,0 0 41,0 0 0,0 0 332,0 0 1,-5 2-694,-1 3 0,1-1-78,5 7-218,0-1 0,2 1 1,1 0-1,5 1-557,0 2 0,-2-3 279,4 0 1,3-8-326,8 3 1,-1 1 0,6-2 0,5-1-903,4-3 0,1-1 774,6 0 0,-4 0 29,4 0 1,-1 6 180,2-1 0,3 0-258,-3-5 566,3 7 0,-3-5 0,-2 5-142,-2 0 354,-2 2 0,-7 2 1,-1 0 365,-2 1 617,-8 2 0,4 2 0,-9 0-100,-3 0 1,-4 6-137,-7-1 1,-7 0-381,-4-5 1,3 6 36,-3-1 1,0-5-1211,-5-5 1,5-2 461,1 1 1,1-2-1803,-2-8 1,4 0 225,7 0 1779,0-15 0,14-38 0,4-24 0</inkml:trace>
  <inkml:trace contextRef="#ctx0" brushRef="#br0">10451 15320 7710,'-16'16'0,"6"0"880,-1 0 1,6 9 1190,-6 7 0,7 7-1064,-1 9 1,3 0 68,2 0 0,2 0-321,3 0 0,4-2-323,7-3 0,2 2-571,3-8 1,-3 0 149,4-5 0,1-5-531,-2 0 1,0-8-431,-5 3 0,0-1-2575,0-5 3525,0 4 0,-21-26 0,-6 4 0</inkml:trace>
  <inkml:trace contextRef="#ctx0" brushRef="#br0">10099 15704 7681,'-16'0'1144,"0"0"1,9 0-764,7 0 0,9 0 1563,12 0 1,4 0-984,7 0 0,7-7-618,4-4 1,9 3-526,1-3 1,2 2-1079,-2-2 1260,-3-3 0,-6 6 0,3 0 0,-1-4 0,0-1 0</inkml:trace>
  <inkml:trace contextRef="#ctx0" brushRef="#br0">11348 15672 7661,'0'-10'550,"0"-1"2299,0-2-2430,0 6 0,0 2 0,0 10 0,1 8 0,5 8 0,3 11 719,-1 9 1,7 5-507,-5 2 1,6 7-44,6 4-157,-4 3 0,5 1 0,-7-3-350,0-1 1,0 3 0,0 2 0,0-9-1561,0-8 1,-6-8 806,1-7 0,-7-7-1628,1-4 2299,4-10 0,-29-75 0,10 19 0,1 1 0</inkml:trace>
  <inkml:trace contextRef="#ctx0" brushRef="#br0">11364 15784 7661,'0'-16'517,"0"0"0,0 0 646,0 0 0,1 0-905,5 0 1,3 6-289,7-1 465,0 7 0,7-8 1,3 7-1,6 1 1,4 2 202,1 2 1,6 0-726,-6 0 0,1 6-331,-6-1 399,0 14 1,-7-8 0,-6 12-156,-6 0 279,1 2 0,-12 7 0,1 0 663,-6 0-483,-6 0 0,-13-5 0,-1 0 808,-2 1-935,-1 2 1,-1 1-1,2-5-491,2-4 1,-4-6-773,6-6 0,1 5-1148,10-5 2253,3-3 0,28-21 0,6-13 0</inkml:trace>
  <inkml:trace contextRef="#ctx0" brushRef="#br0">12196 15704 7661,'-27'0'1084,"1"0"0,6 2 1443,-1 3 1,-3-1-2208,3 7 0,0 5-1160,5 5 0,0 6 1065,0-6 0,7 7 936,4-1 0,3-2-455,2 2-580,0-8 0,12 4 1,6-7-1,5 0 0,4-1-309,-2-5 0,8-1-284,-6-3 1,12-5 503,-7 5-252,-3-5 0,1-8 1,-5-3-1,2-5 1,-3-1-102,0 0 0,-3-7 1013,-5-3 1,-7 1-319,-4-2 0,2 0-141,-1-5 0,-6 2 267,-6 3 0,-13-3 837,-3 3-1363,-6 4 0,-4 0 0,-2 7-1317,-3 0 0,3 7 202,-3 4 0,5 3 1136,5 2 0,-3 43 0,5 10 0</inkml:trace>
  <inkml:trace contextRef="#ctx0" brushRef="#br0">12676 15192 7661,'-9'2'1659,"4"3"459,3 6-1603,2 10 1,7 4 0,4 9 0,3 3 0,2 8 0,0 6 0,0 8 1623,0 3 0,0 2-1532,0 0-422,0 0 0,0-5 0,-2-4-619,-3-5 119,3 1 0,-10-24 1,5 0-1046,-2-8 0,0-4 0,-4-8 1360,3-13 0,-8-31 0,-7-22 0</inkml:trace>
  <inkml:trace contextRef="#ctx0" brushRef="#br0">12484 15592 7661,'-16'0'659,"0"7"0,2 2-332,3 7-338,4 0 1,9-2-191,3-3 1145,11-4 0,9-1 0,7-1 0,2-2 0,3-1-448,6-2 1,-2 0-638,1 0 1,3-2-454,8-3 1,-3 2 593,3-8 0,-11-9 0,2-6 0,2-5 0,0 1 0</inkml:trace>
  <inkml:trace contextRef="#ctx0" brushRef="#br0">13252 15656 7661,'-16'9'0,"2"5"369,3-3 1,-1-2-251,6 2 2933,1-1-2233,5 6 0,7-2 179,4-3-774,3-4 1,4-7 0,2 0-1,1 0 1,0 0 53,2 0 0,-5-7-419,3-4 1,-3 3 100,-2-3 1,0 0 0,-2-5 0,-1-2-725,-2-3 0,-8 3 313,2-3 1,-3-2 179,-2 2 0,-2-1-204,-3 6 790,3 0 1,-12 2 0,2 1-111,-8 3-164,2 6 1,-7-1 0,6 12 2193,-2 9-1581,-1 0 1,6 16 0,0-2 757,0 6-1141,7 8 1,0-3-1,6 7-110,-2 0 1,6 0-321,10 0 1,3-1-235,2-5 1,7-3-237,4-7 0,-2-7-743,2-3 0,-6-6 244,6-6 0,-1-3-1354,6-7 2482,-7-7 0,20-58 0,-24 21 0,0 0 0</inkml:trace>
  <inkml:trace contextRef="#ctx0" brushRef="#br0">13796 15608 7661,'-10'0'2348,"-1"0"1,6 0-2734,-6 0 1,2 2 703,-2 3 1,3 4 1109,2 7 0,-1 2-755,-4 3 1,-1 4-23,7 7 0,-2 6-236,1-1 0,4 6-53,-3-6 0,3 0-440,2-5 0,0-1-10,0-5-112,0 5-198,0-21 0,6 3-760,-1-19 0,6-4 339,-6-12 1,7-3-234,-1-7 0,-2-5 499,2 0 0,-1-6-16,6 6 1,0-6 205,0 6 1,0-1 120,0 6 1,0 2 813,0 3 0,-5 1 109,0 10 1,-1-2 522,6 12 1,-5 1-553,0 5 1,-6 9 112,6 7 0,-6 9-270,6 12 0,-8-1 48,3 7 0,1-6-140,-2 6 0,0-2-105,-5 1 1,6 3-692,-1-8 0,0-1-411,-5-10 0,0 3-842,0-8 0,0 0 1645,0-5 0,-7-28 0,-2-8 0</inkml:trace>
  <inkml:trace contextRef="#ctx0" brushRef="#br0">14325 15112 7638,'-11'2'2625,"0"3"0,8-1-1987,-3 6 0,5 1 1,2 5-1,5 2 372,4 3 1,5 6 333,1 10-1036,0 4 0,0 7 0,0 2-77,0 3 1,0 2 0,0 6 0,0-2-51,0 1 0,-8-5-900,-2-1 1,-3-12-269,3-4 0,-5-6-2646,5-6 3633,-4-3 0,-10-35 0,0-8 0</inkml:trace>
  <inkml:trace contextRef="#ctx0" brushRef="#br0">14164 15624 7638,'-10'0'3319,"-1"0"-2572,8 0 0,-10 2 1564,8 3-1655,-1-3 1,6 7-1,2-5 1,4 1-88,4-2 1,12-1-871,4-2 1,6-7-1109,6-4 1,-3 3 352,8-3 144,0 0 1,5 1 911,0-1 0,-2 5 0,5 1 0,5-3 0,-1 0 0</inkml:trace>
  <inkml:trace contextRef="#ctx0" brushRef="#br0">14933 15656 7638,'-16'7'0,"5"0"1525,0 4 0,8 3 1,-3-1-1,5 5 846,1 3 0,0 6-1722,0-6 1,0 7 220,0-1-809,7-4 1,-4 6-1,8-6 1,0 0 0,-1 0-1140,1-3 1,-6-4-1388,6-6 0,0 3 2465,5-8 0,-7-35 0,-2-15 0</inkml:trace>
  <inkml:trace contextRef="#ctx0" brushRef="#br0">14869 15272 7638,'-16'0'0,"0"7"344,0 4 1,5-2-37,0 1 0,8 1 1,-3 5-1,6 0-308,6 0 0,60 21 0,-23-15 0,1-1 0</inkml:trace>
  <inkml:trace contextRef="#ctx0" brushRef="#br0">15461 15688 7638,'-16'0'0,"0"0"0,-5-2 0,-1-3 0,1 3 510,5-3 1,-5 3 0,-3 2 0,1-2 1597,0-3 0,2 3-1616,5-3 1,2 5-144,3 5 1,-2-1-172,8 7 1,0 1-1,3 9 1,-2 4 135,-1 0 1,0 5-298,5-3 0,7 3 218,4 2-271,-4-7 0,7 4 0,-2-10 1,6-3-1,3-5-854,-1-4 0,5-2 347,2-5 1,-2-1-55,1-5 1,-4-4-1,2-10 1,0-3-202,-5-2 1,4-2 820,-1-5 1,-3 6-69,-8-1 1,3 0 1222,-3-5-653,-4 0 0,2 7 1,-6 4-1,3 3 3515,-3 2-3349,-1 7 0,-2 4-371,0 10 0,0 10-122,0 6 0,0 7-88,0-1-145,0 3 0,0-3 1,2 0-665,3 1 562,-3 2 0,10-3 0,-5-2-589,2-2 1,-3-2-258,4-5 0,-4-1-2031,4-5 3014,-6 5 0,10-78 0,-5-10 0</inkml:trace>
  <inkml:trace contextRef="#ctx0" brushRef="#br0">15845 15080 7638,'-9'0'2130,"0"0"180,4 0 0,3 2-1009,-3 3 0,3 11 794,2 11 0,5 5-1348,1 5 0,6 6-413,-1 10 1,3 4-1,2 7 1,0 0 92,0 0 1,0-2-1235,0-3 0,0-4-372,0-7 0,-5-5-1016,-1 0 0,-6-10 2195,1-1 0,-10-14 0,-4-11 0</inkml:trace>
  <inkml:trace contextRef="#ctx0" brushRef="#br0">16309 15800 7638,'0'16'4915,"0"0"0,0 0 433,0 0-3862,0 0 0,0 0-1579,0 0 1,2-7-792,3-3-940,-3 2 1824,12-6 0,-12-37 0,5-19 0</inkml:trace>
  <inkml:trace contextRef="#ctx0" brushRef="#br1">17221 15304 7667,'0'-11'480,"0"1"0,0-3-33,0-1 0,0-2 0,0 0 0,-1 2-9,-5 3 1,5-3 0,-5 3 854,4-3-230,-5-2-668,-2 7 0,-5 0 0,2 6 659,1-3-916,-7 1 1,1 7-1,-5 3 1,4 6-1,1 3 145,-5 2 1,4 5-129,-3 1 1,3 4 0,2-4 0,6 4-184,-1-4 1,7 1 0,-1-4-1,3 3-769,2-3 0,2-1 442,3-2 0,10 5-236,6 1 418,15-8 1,-13 0 0,12-3-194,1 3 317,-1-5 0,-3 3 0,0-4 436,0 0-221,-7 3 1,-2 0 0,-7 0 420,0 1-156,-7-5 0,-2 7 0,-8-3 980,-5 3-981,5 9 1,-19-5 0,2 3 289,-5-3 1,-4 0-347,-5 3 0,2-3-527,4 4 1,-5-5-443,5-1 1,2-7-848,3-3-1974,-4 2 1827,15-6 1,-5-2 1588,15-10 0,37-25 0,19-9 0,2-4 0,-1 0 0</inkml:trace>
  <inkml:trace contextRef="#ctx0" brushRef="#br1">17622 15480 7667,'-16'0'0,"-6"0"431,1 0 0,0 2 564,5 3 0,0 2 96,0 4 1,1 5-132,5 0-722,3 0 0,7 13 1,0-6 237,0 2-376,7 1 1,2 6 0,8-2 75,5-3 0,-3 2 1,8-8-1,1-1 49,3-3 0,6-2-217,0-5 0,1 3-633,-6-8 1,0 0 282,0-5 0,0-7 434,0-3 1,-2-6 87,-3-6 0,-4 3 153,-7-8 1,0 0 255,0-5 1,-7 6 453,-4-1 1,-5 6-466,-5-6 1,-4 2 49,-7-2 0,-2 4-1348,-3 7 0,-4-5 485,-7-1 1,0 1-3773,0 5 4007,7 0 0,-48 7 0,-5 2 0</inkml:trace>
  <inkml:trace contextRef="#ctx0" brushRef="#br1">18886 15512 7681,'-2'-9'580,"-1"2"910,-3 0-1134,1 5 0,-2-10 0,-2 5 0,-2 0 0,1-1 427,-3 5 0,-1-4-455,-2 1 0,0 1 59,0 5-326,-7 0 1,5 0-1,-5 2-34,0 3 0,5 4 0,-3 7 0,3 0 35,2 0 0,5 5-152,1 1 1,6 6 50,-1-1 1,3 1 0,4 1-1,3-4-217,6-2 0,8-4 121,3-8 1,6 2-394,-1-8 359,-4 0 1,7-12 0,-3-4 0,1-5 0,1-3-336,-3-2 1,-6-6-36,1 6 482,-3-8 1,-7 10 0,-1-6 0,1 0 0,-2 2 159,-4-1 1,-3 3 198,-2 5 0,0 5 820,0 1-288,-7 6-159,-2-3 1,0 9-259,4 3 1,3 9-76,2 8 1,0 6-101,0-1 1,2 3-1,3 2 1,-1 0-231,6 0 1,-4 0 76,4 0 0,-1-2 114,2-3 0,3 0-875,-3-11 0,3 2-2805,2-13 2464,0 7 1013,0-17 0,7-54 0,2-28 0</inkml:trace>
  <inkml:trace contextRef="#ctx0" brushRef="#br1">19222 15032 7681,'-11'0'1735,"1"0"0,6 7-1071,-1 4 0,3 10 572,2 6-868,0 3 1,7 9 0,4 4 1207,3 3-1191,2 2 0,5 5 0,1 1 587,-3-3-923,-1-1 1,-2-2 0,-2-2-96,-3-3-838,3-4 0,-5-7 0,5 0 300,-3 0-2946,-4-7 3530,0-9 0,2-51 0,7-19 0</inkml:trace>
  <inkml:trace contextRef="#ctx0" brushRef="#br1">19574 14968 9129,'-9'2'3145,"4"3"0,5 6-2461,5 10 0,6 9 69,10 8 1,-1 11-303,7-1 0,-6 16 177,6 0 0,-3 4-573,3-4 1,-2 0-94,-4 0 1,-3-2-485,3-3 1,-3-11-750,-2-11 1,-5-4 1270,0-7 0,-8-10 0,4-9 0</inkml:trace>
  <inkml:trace contextRef="#ctx0" brushRef="#br1">20631 15384 7668,'0'-16'399,"0"0"1571,0 0 283,0 0-1418,0 7 0,0 6-4,0 13 1,0 3-366,0 13 1,0 6-180,0 6 1,7 12 13,3-2 0,-1 10-234,2 1 67,0 3 1,-1 2-1,-1 0-223,-2 0 0,0 4 0,-3-2 0,1-6-1060,-1-3 0,-1-11-618,3-8 0,-3-17 1767,8-5 0,-5-51 0,-1-24 0,3 0 0,0 0 0</inkml:trace>
  <inkml:trace contextRef="#ctx0" brushRef="#br1">20631 15256 7668,'-16'0'0,"0"0"1846,-1 0-729,9 0-148,0 0-535,23 0-215,3 0 0,14 0 0,0 0 0,0 0 1,1-2-152,5-3 1,-5 3-54,5-3 60,-4 3 1,-8 2 0,-1 0 0,-2 2 0,-3 3 156,-2 6 0,-8 3-5,1 2 0,-7 5-64,1 1 0,-10 6 407,-6-1-382,-3 10 1,-9-3 0,-2 3 219,0-3-485,-6-2 0,14-5 1,-6-2-258,-1-2 102,7-2 0,-5-5-267,12 0-840,-5-7 0,15-2 210,0-7 1,8-7 1128,8-4 0,42-53 0,-23 25 0,0 0 0</inkml:trace>
  <inkml:trace contextRef="#ctx0" brushRef="#br1">21351 15304 7668,'-16'0'1342,"0"0"-817,0 0 1,0 0 805,0 0-890,0 0 0,0 0-27,0 0 0,1 7-4,5 4 0,-3 3-153,8 2 0,-6 2 49,6 3-196,0-3 0,-1 12 0,1-3-2,1 3 1,3 0 0,2-1 0,3-4-153,1-2 1,8 2-175,-3-9 0,-1 2-362,2-13 0,0 6 395,5-6 1,5-2-78,0-8-173,1-4 1,-6-12-1,0-2-1060,0-2 1219,0-2 0,-6 0 0,1 1 48,2-3 0,-5-1 262,3-2 1,-7 2-243,1 3 766,4-3 1,-7 12 623,3-3-880,-3 3 0,-2 11 1143,0 7-957,0 7 0,0 11 0,0 3 268,0 6 0,0 3-464,0 2 0,0 0-204,0 0-367,0 0 0,2 0 0,1-2-198,2-3 0,8 2-1185,-2-8 1,3 0 67,2-5 1074,-7-7 520,5-2 0,2-57 0,9-12 0</inkml:trace>
  <inkml:trace contextRef="#ctx0" brushRef="#br1">21863 14936 7668,'-9'2'2626,"4"3"0,3 6-1720,2 10 0,0 4-423,0 7 0,0 9 146,0 7 0,7 0-230,4 5 0,-2 2-152,1-1 0,-1-1-320,2-5 1,3-2-721,-3-3 480,-4-4 1,5-9-1,-5-3-2826,2-6 2142,-5-3 997,3-2 0,-43-35 0,-8-10 0</inkml:trace>
  <inkml:trace contextRef="#ctx0" brushRef="#br1">21655 15320 7668,'-11'7'2894,"0"4"1,8-2-1893,-2 1-835,3 1 0,9 3 1284,4-3 1,10-4-666,6-7 1,3 0-897,2 0 0,2-7 123,3-4 1,-1-3-1442,6-2 1,-1-2 324,2-3-2682,3 3 3785,-12-12 0,-1-4 0,1-7 0,0-6 0,0 0 0</inkml:trace>
  <inkml:trace contextRef="#ctx0" brushRef="#br1">22311 15000 7668,'-11'7'3080,"1"4"0,4 3-2717,-4 2 0,6 7-162,-1 4 1,3 10 957,2 6 0,0 3-502,0 2 1,0 0-275,0 0 1,0 5-306,0 1-27,0-8 1,5-1 0,2-8-232,2-2 0,-5 3 0,3-8 1,-2-9-1412,1-6 939,-1-12 1,0 2-85,1-10 1,1-6 206,-2-10 1,-3-4 66,3-7 1,2 0 199,-1 0 1,6 0 52,-1 0 0,-2 2 457,1 3 1,-1-1-226,2 6 1,1 1 1014,-6 5 1,6 2-224,-1 3 1,-2-1 113,1 6 0,1 1-500,5 5 0,0 7-204,0 4 0,0 5-357,0 5 0,-5-1 168,-1 6-422,1-6 0,0 8 1,-1-4-363,3 0 1,-6-2-998,-2 5 1,2-8 122,-1 2 1622,6-3 0,-17-9 0,3-2 0</inkml:trace>
  <inkml:trace contextRef="#ctx0" brushRef="#br1">23047 14968 7660,'-10'0'-14,"-1"0"1,6 0-705,-6 0 718,7 0 0,4 0 0,9 0 0</inkml:trace>
  <inkml:trace contextRef="#ctx0" brushRef="#br1">23111 15240 7660,'0'-11'7767,"0"1"-7526,0-1 1,-5 0 0,-2 2 185,-2 2 1,-2 2 1325,-5 5-1574,0 0 1,0 0 0,0 2 0,0 1-101,0 3 1,0 6-86,0-1 22,0 3 1,2 2-1,2 0-210,1 0 43,7 0 0,-8-5 0,7-1 0,1 3 0,4-1-643,5-1 1,-1 3 534,7-3 0,5-2 0,7 0 0,2 0-239,3-1 1,-3-2 168,2 4 1,-3-1 2684,3 2-1745,-4 3 1,-1-5-1,-1 7 208,-1 0 1,-10 0-1,-4 2 1,-5 1 624,-1 3 1,-1 5-915,-5-6 1,-3 6 23,-7-6 1,-1 0-646,-5-5 1,4 4-630,-3-4 1,-2 2-2260,2-13 1,-6 0 2978,6-5 0,-36-57 0,26 22 0,1-1 0</inkml:trace>
  <inkml:trace contextRef="#ctx0" brushRef="#br1">24008 14968 7631,'-11'-7'513,"2"-4"411,2-3-391,2-2 1,-1 0-1,1 0 1,1 0-1,4 2 944,6 3 0,3 4-255,7 7-866,-8 0 0,7 14 0,-5 7 0,5 10 0,-1 6 617,-4 6 1,3 10-624,-8 6 1,6 3-49,-6 2 1,6 0-293,-6 0 1,1 0 0,-6 2 0,0 0-387,0-2 1,0-6-527,0-15 1,0-4-1124,0-7 0,5-7 2025,0-3 0,1-97 0,-6 25 0,0 0 0</inkml:trace>
  <inkml:trace contextRef="#ctx0" brushRef="#br1">24152 15400 7632,'-16'5'592,"0"1"568,7-1 233,2-5 206,7 0 0,8-2-936,8-3-568,1-4 0,18-7 0,-3 2 0,2 1 0,0 3 43,-2-3 0,0 6-74,0 2 1,-2 3 0,-2 2 146,-1 0 0,-9 7-82,-2 4 0,-7 5 524,-9 5-399,-7-3 0,-2 12 0,-9-3 0,-3 3 0,-6 2 263,-3 0 0,3 0-543,0 0 1,2 0-280,-1 0 0,-3 0 51,8 0 0,5-7-792,5-3-2791,8-5 2816,-4-1 1,14-7 1020,3-3 0,33-40 0,9-11 0</inkml:trace>
  <inkml:trace contextRef="#ctx0" brushRef="#br1">24728 15384 7632,'-16'7'0,"0"4"0,2-2 1270,3 1 0,-2-4-434,8 4 0,0-4 413,5 4-967,0-6 0,7 3-258,4-7 0,3 0 273,2 0-355,0 0 1,5 0 0,2-2 0,0-3 0,0-4-107,-3 0 1,0-5-17,1 3 0,-9-1 87,4 1 0,-3-3 1,3 3-1,-2-3-168,-3-2 257,-4 0 0,-2 0 79,1 0 0,-3 2 123,-8 3 0,-4-1 815,-7 6-750,0-6 1,-2 10 0,-1-1 824,-3 6-781,1 6 1,-1 14-1,1 4 714,2 3-753,1 2 0,4 5 0,3 3 334,6 0-545,-4 10 0,7-2 1,-2 2-245,8-5 1,5-10-1297,7 2 1,7-10 723,4-5 1,3-12-2616,2-4 3374,0-5 0,21-58 0,-23 22 0,-1-1 0</inkml:trace>
  <inkml:trace contextRef="#ctx0" brushRef="#br1">25256 14872 7632,'-11'0'1828,"1"0"1,4 0-1386,-4 0 1,4 7-22,-4 4 0,4 10 288,-4 6 1,6 12 537,-1 9 1,-2 2-631,1 8 1,1-4-270,5 4 1,0-6-752,0 1 0,5-5 195,1-5-1008,-1-4 1,-3-7 0,1-2 170,3-3 1044,-1-4 0,-19-21 0,-4-4 0</inkml:trace>
  <inkml:trace contextRef="#ctx0" brushRef="#br1">24904 15192 7632,'-16'7'789,"0"2"0,7 7 1037,4 0 1,5-5-736,5-1 0,6-4 394,10 4 1,6-6-1165,10 1 1,-1 2-490,6-1 0,-4-1-1280,4-5 0,-4-5 399,4-1 868,1-6 58,-2 3 0,5-28 1,-5-6-1</inkml:trace>
  <inkml:trace contextRef="#ctx0" brushRef="#br1">25624 14856 7632,'-25'23'2155,"-3"-4"268,6 8 1,1 0-2982,5 5 0,0 2 807,0 3 1,2 9 0,3 8 0,6-3 1852,3-1 0,2-4-1625,0-3 0,2 3-404,3-3 1,4-6-380,7-5 0,-2 0 0,-1-5 1,-4 1-1385,-2-1 0,-2-4 1690,-5-7 0,-7-14 0,-2-4 0</inkml:trace>
  <inkml:trace contextRef="#ctx0" brushRef="#br1">25336 15288 7632,'-16'0'1859,"0"7"-1572,0 2 0,7 7 1297,4 0 1,5-5-743,5-1 1,11-4-314,11 4 1,3-6-266,2 1 0,5-3-390,1-2 1,4 0 0,-2-2-1,-1-1-1311,0-3 0,3-6 953,-4 1 484,-8-3 0,-7-23 0,-7-6 0</inkml:trace>
  <inkml:trace contextRef="#ctx0" brushRef="#br1">25768 15320 7632,'-11'7'1521,"1"4"1,1 3-707,-2 2 1,2 0-873,4 0 0,3 0 390,-3 0 0,10-7 155,6-4 0,3 2 0,2-1 0,2-3-73,3-1 1,2-7-350,4-1 0,1-6-274,-6 1 0,5-3 0,-6-2 1,-2 0-418,-1 0 0,-2 0 80,0 0 1,-7 0-231,-4 0 1,-3 0-228,-2 0 1,0 0 388,0 0 0,-7 0-603,-4 0 1002,4 0 0,-12 0 1,5 0 213,1 0 0,-3 7 0,7 2 0,-7 7 0,0 0 0,0 2 0,0 3 1,5 6 32,1 10 1,-1 4 250,-5 7 1,5 2 132,1 3 1,6-3 315,-1 3 1,-2 4-717,1 2 1,3-2 32,8 1 0,4-6-50,7 1 0,36-3 0,8-2 0</inkml:trace>
  <inkml:trace contextRef="#ctx0" brushRef="#br1">26008 15288 7632,'0'16'603,"0"-5"703,0-1-979,0 1 0,0 5 0,0 2 0,0 1 0,0 5 566,0 0 0,7 1-322,4 2-392,3 3 1,-3-7 0,0 6 0,-1-2 0,1-1 223,0-1 1,-6-2-76,6-7-235,-8 0-105,4 0 0,-7-9 0,2-7 0,2-9-370,1-5 1,0-9 82,-5-4 0,0-5 0,0-3 0,2-4-67,3-2 0,-1 0-43,7-2 433,-8-3 1,11 12 0,-5-1 0,2 4 0,0 6 450,1 2 0,2 2 70,2 5 1,0 5-179,0 1 1,0 6 100,0-1 1,0 3-633,0 2 0,0 2 149,0 3 0,0-1 213,0 6 0,-5-6-198,0 1 0,-15 18 0,2 4 0</inkml:trace>
  <inkml:trace contextRef="#ctx0" brushRef="#br1">6242 16697 9056,'-9'0'3781,"4"7"-3298,10 4 0,4 10 1,7 6-1,0 5 374,0 5 1,2 4 282,3 7-931,-3 0 1,12 7-1,-5 4 1,0 1-1,-2 1-493,0-3 1,-5-8-1108,3-2 794,-3 0 1,-2-16 0,-2 0 0,-1-9 0,-4-5 596,-2-2 0,-23-21 0,-11-6 0</inkml:trace>
  <inkml:trace contextRef="#ctx0" brushRef="#br1">6114 17257 7665,'-9'0'1994,"2"0"0,19-2-503,4-3 1,11-4-1504,0-7 1,10-2 28,6-3-416,-4 3 0,7-5 0,-1 5 399,6-3 0,-3-4 0,4-3 0,6-6 0,1 0 0</inkml:trace>
  <inkml:trace contextRef="#ctx0" brushRef="#br1">6930 16649 7665,'-16'0'0,"0"7"665,0 4 0,2 5 497,3 5 0,4 4 1,7 9-1,0 1 655,0 3 1,0 10-1172,0-6 0,7 8-51,4-7-507,-4-4 0,6 5 0,-6-6 1,0-3-1,2-1 80,0-2 0,-6-5-211,2-1 1,-3-6 0,-2 1-2392,0-3 1049,0-9 793,0-2 1,0-9-1,2-3 1,2-6-9,1-3 0,2-7 445,-2-1 1,-1-1 161,7 2 1,-6 3-1,6-5 1,-1 2 706,-1-1 0,5 1 731,-3 5 1,-2 0-126,2 0-519,-1 7 1,6-3-342,0 6 1,0 1 0,2 7 0,2 3 17,1 6 0,0 10-253,-5 6 1,0 3-296,0 2 1,6-2-339,-1-3 0,-1 1-1620,-10-6 1,4 4-229,-3-4 2256,3-1 0,-5-19 0,-2-4 0</inkml:trace>
  <inkml:trace contextRef="#ctx0" brushRef="#br1">7618 17049 7665,'-16'-2'2393,"0"-3"0,0 3-1183,0-3 0,2 1-908,3-1 1,-3 3-1,4-3 1,-5 3 809,-1 2 1,6 0-517,-1 0-480,7 0 0,-10 2 0,5 3 0,0 6-3,4 3 0,3 7 0,2 2 0,0 1-150,0-1 0,0 5-312,0-1 1,2-2 92,3 1 1,-1-1 0,7 2 0,1-6-386,2-3 0,2-4-128,0-3 0,0 1 189,0-6 0,0-1-36,0-5 0,0-7 201,0-4 1,0-5 112,0-5 1,-1 1 344,-5-6 1,3-1 232,-8-5 0,6 2 266,-6 3 1,0-3-245,-5 3 0,6 4 277,-1 2 1,0 3 651,-5 2 541,0 7-442,0 2-934,0 21 0,0 4 45,0 14 0,0 0-186,0 0 1,2 5-223,4 1 1,-5-1-419,5-5 1,-3-5-710,3-1 0,-5-1 304,5 2 1,1-9-1514,-2-8 2307,0-6 0,3-54 0,0-21 0</inkml:trace>
  <inkml:trace contextRef="#ctx0" brushRef="#br1">7955 16921 7665,'0'16'2587,"0"0"1,0 2-1534,0 3 0,0-1 258,0 6 0,5 1-582,0 5 0,6 0-326,-6 0 0,6 0 106,-6 0-409,8 0 1,-10-5 0,6-2-482,-2-2 93,-1-9 0,-5-2 1,3-8-869,1-6 1,1-12-1246,-6-13 1810,0-3 1,0-2 0,0 0 149,0 0 0,0-5 0,0-1 0,1 3 397,5 1 0,-3 7 493,8 1 1,-6 6-41,6-1 1,0 3 604,5 2 1,0 7-221,0 4-319,0 3 1,0 9-1,0 5 90,0 8-484,0-2 0,0 12 0,-2-5-1394,-3 0 0,1 3 168,-7-6 1144,8 6 0,-4 4 0,7 9 0</inkml:trace>
  <inkml:trace contextRef="#ctx0" brushRef="#br1">8899 16937 7692,'-6'11'567,"1"-1"1,0-4-85,5 4 1,-6 3 55,1 8 1,0-1-1,5 6 1,0 3-101,0 1 0,5 2 207,0 0 1,6 0-222,-6 0 1,8-2-4,-2-3 0,-3-4 92,3-7-597,-7 0 1,8-5 0,-5-2 91,2-2 1,-3-2-1,2-7 1,0-3-334,-5-6 1,4-5-328,-1-5 0,-1 1-103,-5-6 0,5-6 425,1-6 0,4 1 0,-4 5 0,-1 0 20,2 0 0,-3 0 417,6 0 1,-4 5 137,4 1 1,-4 6 399,4-1 0,-4 8-316,4 3 1,1 6 446,5-1-372,0 10 1,0 11 0,0 11 740,0 3-1000,0 2 0,0 0 0,0 0-174,0 0 1,0 0-192,0 0 1,-5-2-227,-1-3 0,1 1-610,5-6 0,0-1-1610,0-5 1819,-7 0 0,5-7 846,-3-4 0,31-31 0,10-10 0</inkml:trace>
  <inkml:trace contextRef="#ctx0" brushRef="#br1">9811 17097 7698,'-16'-7'1134,"0"3"-485,0-6 0,5 6 389,1-1 1,-1-2-22,-5 1-515,0 1 0,0 5-77,0 0-412,0 0 0,5 2 0,2 3 138,2 6 1,2 8 0,5 4 0,0 2 125,0 4 0,2 6-151,3 3 1,4-1-198,7-5 1,2 5-221,3 1 1,2-8-813,4-9 722,3-3 0,-5-7 0,7-2-746,0-2 788,0-9 1,-7-9-1,-2-10-707,0-6 837,-5-3 1,0-7 0,-9-2-244,-2-2 401,-2-2 1,-5-5-1,0 2-245,0 3 1,-7 2-73,-4 4 0,-8 3-246,-3-3 0,1 5 614,5 5 0,0 6 0,0 10 0,0-1 0,0 6 0,0 1 0,0 33 0,0 8 0</inkml:trace>
  <inkml:trace contextRef="#ctx0" brushRef="#br1">10419 17129 7698,'-16'0'572,"0"-2"1,0-1 0,2-4 0,2-1 558,1 1 0,0-3 0,-5 3 0,2-2-124,3-4 0,-1 4-189,7-1-774,-8-1 1,6 0-1,-5 2 1,1 2 33,-2 4 0,6 3 0,2 5 0,-2 4 0,0 9 0,0 3 162,0 6 0,1 3-201,6 2 1,0 2 115,0 3-164,0-3 1,7 5 0,4-9 0,3-1 0,4-4-308,3-2 1,-1-2 0,5-7 0,0-3-502,0-6 0,-1-3 553,3-2 1,-2-7-1,-5-5 1,1-8-155,-1-7 1,-3-5 183,-1-5 0,-5 3-73,0-3-3,-8-4 1,4 5-1,-7-5-272,0 2 100,0 2 0,-1 5 1,-5 0-355,-4 0 484,-5 0 0,-1 5 1,0 2-317,0 2 531,0 2 1,0 5 0,2 0-600,3 0 736,-3 7 0,5 9 0,-7 9 0</inkml:trace>
  <inkml:trace contextRef="#ctx0" brushRef="#br1">10371 16409 7698,'-16'7'0,"6"-2"0,-1 11 854,7-3 1,-3 17-1,7-2 1,2 8 0,5 6 4012,9 5-4394,0 8 1,14-4 0,-3 8 112,3 2 1,2 1 0,-1 0 0,-3-3 103,-1-6 0,-2 2-845,1-1 1,-3-1 0,-7-7 0,0-3-216,0-6 1,-5-5-306,0-5 0,-6 0-1144,6-11 0,-6 2 1819,6-13 0,-8-21 0,4-11 0</inkml:trace>
  <inkml:trace contextRef="#ctx0" brushRef="#br1">10803 17145 7698,'0'11'503,"0"-1"1,0-4 1940,0 4-2037,0-6 1,8 5 0,2-6 0,4 3 258,2-3 0,0-1-312,0-2 0,2-5-228,4-1 0,-5-6 0,5 1 0,-5-3-3,-1-2 1,-1-2-503,-5-3 0,3 3 192,-8-3 1,0 3-1,-5 2 1,0 0-1049,0 0 998,0 0 1,-7 0 419,-3 0 1,-5 7-1,-1 4 1,-1 3 444,-5 2 1,5 7 396,-5 4-552,4 10 0,8-1 0,1 8 0,0 4 0,2 4 1028,0-1 1,1 6-1107,6 2 1,8 1-277,2-1-57,4 3 1,8-14 0,1 2-1278,2-6 662,1-8 0,6-2 0,0-9-2849,0-2 2741,-7-2 1,6-7 0,-6-3 660,-1-6 0,2-31 0,0-15 0,0-5 0,0 1 0</inkml:trace>
  <inkml:trace contextRef="#ctx0" brushRef="#br1">11556 16793 7698,'-16'0'803,"0"0"0,0 0 1094,0 0 0,1 2-94,5 3 0,-8-2-964,7 8 1,-7-7 27,8 1 0,1 4-339,-2 2 1,2-2 126,-1 1-526,3 1 0,1 5 0,1 0 0,0-2 1,-1-1 88,1-3 0,0 1-153,5 5-244,0 0 210,0 0 1,0-5-645,0-1-74,0-6-238,7 3 678,2-7 1,7 0-43,0 0 0,0 5-34,0 1 0,5-1-117,0-5 0,1 0 314,-6 0 63,0 7 0,0-5 0,0 5 833,0 0-382,0-5 0,0 10 1,-2-5 1674,-3 2-1491,-4 2 1,-2 5 222,0 0 1,1 5-275,-6 1 1,-2-1 57,-3-5 1,-4 5-500,-7 1 0,0 4 28,0-4-509,0-1 1,-6-3-1,1 1-961,1 3-723,-4-1 0,6-10 1,-4-2-304,5-2 2388,1-2 0,-8-33 0,0-8 0</inkml:trace>
  <inkml:trace contextRef="#ctx0" brushRef="#br1">11172 16457 11299,'10'1'1174,"-1"5"1,0 4 628,0 5-1576,2 8 0,-1-5 0,-1 5 0,0-2 0,-2 2 1,0 0-1,-3 2 103,-2 0 0,3 0-646,0 2 17,1-4 0,-6-7 0,0 0-1591,0 0 0,0 0 1890,0 0 0,0-50 0,0-12 0</inkml:trace>
  <inkml:trace contextRef="#ctx0" brushRef="#br1">12116 16585 7702,'-16'-9'3249,"0"2"0,7 16-2765,4 7 0,5 7 1,3 11-1,4 3 197,2 6 0,-4 3 0,4 2 0,0 0-74,0 0 1,0 5-615,2 1 0,1-1 0,-6-5 0,-1-2-76,2-3 0,0 1-1477,4-6 0,3-3-3,-3-8-623,3-4 1,2-9 2185,0-3 0,28-32 0,8-15 0</inkml:trace>
  <inkml:trace contextRef="#ctx0" brushRef="#br1">12708 17001 7702,'-16'0'1606,"0"0"1,-5 2-749,-1 3 1,1-1-700,5 6 1,0-4 0,2 4 0,1 3 581,3 1 0,4 7-312,-4 1 0,6 4 181,-1-4-462,3 6 1,9-8 0,4 5 0,3-2 0,4-4 196,3-1-341,-3-9 0,12 3 1,-3-6-1,1-3 0,1-1-121,-3-2 93,1-7 0,0 3 1,-2-8-1,-2-4 0,-4-4 43,-1 1 1,-4-6 0,-3 0 0,-6-2 152,-3 1 1,-2 6 0,0-3-1,-3 2-63,-8-1 1,0 1-837,-10 5 1,-2 5 111,1 1-129,-6 6 1,3-5 0,-5 6 0,3-3 0,6 3 743,3 1 0,16 37 0,4 10 0</inkml:trace>
  <inkml:trace contextRef="#ctx0" brushRef="#br1">13172 16969 7702,'-16'0'0,"0"0"0,0 0 284,0 0 0,2 2 809,3 3-315,-3-3 1,12 7 0,-3-4 145,3 6 1,4 3 0,3 4 0,4 1-678,0 3 1,7-1-1,-2-3 1,6 1 0,-1 3-1,-1-1 1,-2 0 0,2 1-1,2-5 1,1-2-127,-2-5 1,-1-1-1,-2 2 1,0-6-535,0-3 0,0-2 34,0 0 129,0-7 0,0-2 0,-2-9 1,-1-3-1,-4-4-327,-2 0 0,4-5 157,-6 3 604,0-3 0,-5 3 1,0 2-39,0 2-56,-7 2 0,5 10 0,-5 2 281,0 2-228,5 2 0,-10 8-160,7 8 47,-1 0 1,6 17 0,2-5 165,3 2 1,1 0-135,10 2 1,-4-2-27,9-4 1,-1-3 189,1 3 1,2-8 220,4-3 1,3-6-135,-3 1 1,-2-5-48,2-5 1,-2-4-476,1-7 0,-3-7-81,-7-4 0,0-1-241,0 1 1,-1-3-347,-5 3 1,-1-1 876,-4 1 0,-3-17 0,5 1 0</inkml:trace>
  <inkml:trace contextRef="#ctx0" brushRef="#br1">14052 17001 7700,'-8'16'949,"0"0"-141,8-7 1,8-4-419,2-10 1,4 1 0,2-6 0,0-3 277,0-1 0,0-2-309,0 0 1,0 0-52,0 0-317,0 0 0,-1-2 0,-3-1 0,-3-3 0,-2 3 116,-3 1 1,-3 2-408,-1 0 0,0 0 173,0 0 0,-7 2 0,-3 3 0,-5 4-99,-1 0 0,0 5 998,0-3 1,-5 10-116,0 6 0,5 5 626,5 5-1030,0 4 0,3 7 0,2 0 0,4 2 1,2 1 209,0 3 1,8-1-260,2-5 1,4 4-653,2-4 1,8 3-439,2-8 1,4-4-1026,2-2 0,1-5 588,-1-5 1323,-8-4 0,35-57 0,2-12 0</inkml:trace>
  <inkml:trace contextRef="#ctx0" brushRef="#br1">14517 16857 7686,'-11'0'2574,"0"0"-1478,8 7 1,-4 2 274,7 7 0,0 5-812,0 1 0,0 1-114,0-2 0,5 2-60,0 4 1,6 1 119,-6-6 1,2 1-263,-1-2 1,-5-3 163,5 3-400,-4-3-131,5-9 0,-6 2-126,5-11 0,-4-4 73,-2-12 0,0-7 123,0-4 1,1 2 80,5-1 1,-3-1 288,8-5 1,0 0-113,5 0 0,0 5-89,0 1 1,0 1 26,0-2 0,5-3-1375,0 3 0,8 4 608,-3 2 0,5 3 625,1 2 0,28 7 0,8 2 0</inkml:trace>
  <inkml:trace contextRef="#ctx0" brushRef="#br1">15477 16345 7681,'-9'0'5056,"2"0"-4517,7 0 1,7 8-1,4 7 1,3 8 19,2 7 1,0 0 0,0 13 0,2 3 49,3 6 0,-3 5 109,3 7-561,-10 7 1,1-5 0,-5 1-1,0-6 1,1-8-288,-5-3 1,-1-4-536,-2-3 1,0-11 0,2-13-3836,3-6 3517,-3-6 1,5-9 982,-7-3 0,-7-68 0,2 25 0,1 0 0</inkml:trace>
  <inkml:trace contextRef="#ctx0" brushRef="#br1">15685 16809 7681,'-16'0'912,"0"0"1318,7 0-1734,-5 0 0,14 5 1,0 0-1,10-1 268,10-2 1,0-2-530,6 0 0,1 0 86,5 0 0,0 0-17,0 0-160,0 0 1,-2 5 0,-1 2-1,-4 0 1,-2 2 306,-4 0 1,-3 2-298,-5 5 1,-4 5 0,-7 1 0,0 6-195,0-1 0,-9 3 3,-7 2-37,0 0 1,-14 0-1,5 0-182,0 0 0,-5-5 1,5-2-1,0-2-484,4-4 0,3-6-1541,2-3 455,0-6-165,7 3 1991,2-14 0,50-37 0,10-17 0</inkml:trace>
  <inkml:trace contextRef="#ctx0" brushRef="#br1">16405 16777 7681,'-23'0'0,"5"5"558,-3 0 1,-2 3 786,1-3 1,-4 2-844,4 4 1,1 3-107,5-3-251,0 10 1,5-1 0,3 6 50,0 3 0,3 1 0,5 2 0,2 0 113,3 0 1,6-2-284,10-3 1,-3-4 117,3-7 0,2 0-183,-1 0 1,4-7 22,-4-4 0,-1-3 134,-5-2-91,7 0 1,-5-5 0,3-4-122,-3-5 75,-2 1 1,-5-12 0,-2 4 20,-2-6 1,4-3 211,-6-2 1,0 5-42,-5 1 1,-5 1-304,0-2 1,-8-1-502,2 6 0,-8 1-667,-2 5 0,-8 2 560,2 3 738,-3-3 0,-16 40 0,-4 3 0</inkml:trace>
  <inkml:trace contextRef="#ctx0" brushRef="#br1">16709 16905 7681,'-10'0'440,"-1"0"1,2 2 1719,-2 3-1373,4-3 1,2 7-222,0-4 1,-1-1-226,6 6 0,6-4 286,-1 4-393,7 8 1,-3 0-1,7 3 646,0-3-752,0 5 0,0-3 0,0 5 0,2-2 0,2-4-251,1-1 16,0-2 0,-3-7 0,2-4 0,1-3 1,0-2-600,2 0 0,-5-7 146,4-4 0,-5-5 36,-1-5 1,0-2 215,0-4 1,-5-3 0,-2 3-1,-2-3 426,-3-2 1,-3 2 444,-1 3 0,0 4-10,0 7 1191,0 0-1197,-7 0 1,4 9-168,-8 7 1,7 9-186,-1 12 0,3 2-27,2 4 1,0 3-278,0-3 1,2 3 122,3 2 1,-1-2-347,7-3 0,-6 1-636,6-6 0,-2 4-757,1-4 1,5-1 252,-5-5 1472,4-7 0,17-45 0,2-17 0</inkml:trace>
  <inkml:trace contextRef="#ctx0" brushRef="#br1">17349 16857 9431,'-8'7'2136,"-7"2"1,14 7-1506,-5 0 0,6 5-125,6 1 1,-5 1 36,5-2 0,1 2-271,-2 4 0,6 3-201,-6-3 0,0-2 232,-5 1-361,8-6 0,-7 3 1,5-7-1,-3-2-742,3-3-216,-5-4 1,6-14 122,-7-4 0,6-10-612,-1-6 1202,0-3 1,-3-2 0,2 0 116,1 0 1,2 0 0,-3 0 0,3 0 332,2 0 0,-4 2 106,6 3 1,-6 4-228,6 7 1,0 7 870,5 4 0,-6 3-261,1 2 1,0 2-161,5 3 0,0 9-211,0 8 1,-2 6-300,-4-1 0,5-2-1396,-5 1 1063,-3 1 1,6 0 0,-6-3-1,0 0 367,0-5 0,-1 6 0,-6 0 0</inkml:trace>
  <inkml:trace contextRef="#ctx0" brushRef="#br1">18038 16825 7660,'0'-16'0,"-6"0"2392,1 0-1669,-7-7 0,10 5 0,-5-3 0,0 5 636,-4 5 0,4 6-1033,1 10 0,3 6 0,-1 10 0,-1 6 286,1 3 0,3 2-25,1 0-475,0 7 1,0-3 0,0 4 0,0 0-1,1-3-100,5 2 1,-3-7-278,8 0 1,0 0 242,5-5 0,0-4-1354,0-2 0,0-10 65,0-6 1,0-3-1502,0-2 1983,0-7 829,0-9 0,-7-29 0,-2-13 0,1-7 0,0 0 0</inkml:trace>
  <inkml:trace contextRef="#ctx0" brushRef="#br1">18038 16409 7648,'-9'16'6139,"2"7"-4626,7 3 1,0 5-1647,0 1 1,1 9 765,5 7 1,3 1 1163,7 10 1,1-7-788,5 1-1121,-4-10 1,7 1-1,-6-6 209,2-3-1157,1-1 0,-4-9 1,-1-4 1058,-1-3 0,-3-23 0,-13-6 0</inkml:trace>
  <inkml:trace contextRef="#ctx0" brushRef="#br1">18854 16761 7678,'-5'-16'282,"-1"0"1233,3 0-381,-6 7 1,7-5-132,-3 3 0,3 6-606,2 5 1,2 7 168,3 9-340,-3 7 0,10 2 1,-5 7-1,1 2 1,0 3 1121,1 6-1207,2 3 0,3-5 0,-1-2 0,-3-2 0,3-1-102,1-6 1,2 0-1,0-8 1,0-5-27,0-4 0,0-8-137,0-10 0,5-6 0,1-12 1,-3-7-605,-1-6 1,-4-8-18,-3 1 1,1-1 294,-6 1 0,4-1-135,-4 6 408,-1 8 1,-5 0 0,0 5 0,0 0-165,0 4 245,0 10 146,0 4 367,0 28-283,0-8 1,0 24 0,2-10 0,1 3 0,5 2 484,0 0 1,3-2-376,5-3 1,2 1 132,3-6 0,-3-1-17,3-5 0,2-2-11,-1-3 0,6-4-122,-1-7 0,1 0 61,-1 0-158,3 0 0,-5-7 0,5-6-124,-3-6-8,3 1 0,-10-10 0,5 4-182,-2 0-205,-2-3 0,-5-3 1,0 1-1016,0 2 62,-7 8 0,4-10 0,-6 8 1342,2 2 0,-6-35 0,4-6 0</inkml:trace>
  <inkml:trace contextRef="#ctx0" brushRef="#br1">19974 16745 7681,'-7'9'0,"-2"5"605,-7-3 66,7 3 1,2 2 0,9-2 1076,3-3 0,6 1-913,10-6-374,-3-1 1,11-5 0,-6-2-142,2-3 1,0 1 0,3-6-1,-3-3-104,-2-1 1,4-2-146,-6 0 0,0-2-106,-5-3 1,-5 3 36,0-3 0,-6 3-253,6 2 1,-8 0 0,1 0 0,-6 0-196,-3 0 0,-8 5 186,3 0 0,-10 8 32,-1-3 1,-6-1 134,6 2 1,-2 1 18,1 10 0,4-1 32,-3 11 1,9-2 426,1 13 1,2 2-200,-2 8 0,4-2 185,7 8 0,2 0-132,3 5 1,4 3-723,7-3 0,7 4 267,4-9 0,3-4-546,2-2 0,6-5-275,-1-5 0,0-11-1884,-5-11 2921,0-3 0,8-52 0,0-12 0</inkml:trace>
  <inkml:trace contextRef="#ctx0" brushRef="#br1">20534 16665 7681,'-8'-7'1225,"0"7"240,8 0 1,-5 7-465,0 9 1,-1 2-171,6 3-540,0-3 1,0 12 0,0-3 0,0 3-1,0 2 570,0 0 1,6 0-573,-1 0 0,0-5-6,-5-1-260,0-6 0,2 1 1,2-8-289,1-3 246,0-6 1,-5-4-108,0-11 0,6-10-40,-1-6 245,0-3 0,1-2 1,1 0-81,2 0 1,-4 0-1,6 0 1,1 0-71,3 0 0,1 2 95,0 3 0,1-2-1359,5 8 1,-3 0 44,8 5 861,-8 0 429,12 7 0,1 9 0,9 9 0</inkml:trace>
  <inkml:trace contextRef="#ctx0" brushRef="#br1">20903 16761 11886,'16'0'682,"-6"-2"1,3-2 0,3-3-10,3-2 0,8-1-104,-6-6-434,8 0 0,-10-6 1,6 1-1,-2 2 1,-5 1 2,-5 2 1,-1 0 0,-7 0-1,-1 0-245,-2 0 0,-4 7 49,-3 3 1,-4-1-60,-7 2 157,0 0 1,-6 6 0,1 5 0,0 4 0,-1 5 344,1 1 1,1 7 0,8 3 0,1 7 171,-1 4 1,5-2-302,1 8 0,5-2 1,1 4-1,0-3-175,0 3 1,12-6-883,4-2 0,5-5 185,1-5-1537,3-4 0,8-7 2153,5 0 0,31-50 0,-27 11 0,0 0 0</inkml:trace>
  <inkml:trace contextRef="#ctx0" brushRef="#br1">21735 16649 7844,'0'10'2922,"0"1"-2382,0-7 1,2 3-278,3-7 0,-1 0 0,4 2 1,1 1 201,0 2 1,-5 3 0,3-3-119,0 6 0,0 3 1,4 4-1,-4 1-145,0 2 0,-3 6 100,6-5-309,-6 6 0,5-3 1,-6 5-1,4-1 1,0-3-17,1 3 0,-1-4-8,-2 1 1,-3-6-11,3 1 374,-3-3-117,-2-9 1,0-4-167,0-10 0,0-9-95,0-8 1,0-6 0,0 1 0,0-5-48,0-5 0,0 1 41,0-6 1,0 4 16,0-5 36,7 8 0,-3-4 1,4 7-1,1 0 1,-2 0-348,1 0 1,4 7 200,-1 3-788,3 5 0,2 2 1,0 3-2454,0 1 3385,7 8 0,16 17 0,11 13 0</inkml:trace>
  <inkml:trace contextRef="#ctx0" brushRef="#br1">22439 16617 7666,'-16'-9'2125,"0"3"-901,0 5-730,0 1 0,5 0-155,1 0 1,6 7 0,-1 4-1,3 5 291,2 5 1,0-2 273,0 8-692,0 0 0,5 5 0,2 0 1,2 2-1,4 1 561,1 3-695,2-1 0,0-10 0,0-3 0,2 0 0,1-7-116,3-4-143,-1 1 0,-5-12 0,0 3 0,2-3 0,1-6-1108,3-6 1015,-1-1 1,-5-19-1,0 3 1,0-3-1,0-4-556,0-3 1,-5 1 503,0-7 0,-6 10 231,6 1-40,-8 0 1,4 9 0,-7-4 445,0 6-128,0 10 680,0 4 0,0 21 0,0 7-78,0 8 1,0 3-326,0 0 0,0 5-19,0 0 1,2 3-103,3-3 1,2-3-139,4 3 0,3 2-598,-3-1 1,1-6-1226,-1-6-111,10-6 1,-5-4 624,11-11 1108,-11-3 0,-3-42 0,-5-20 0,1-2 0,0 0 0</inkml:trace>
  <inkml:trace contextRef="#ctx0" brushRef="#br1">23015 16201 7666,'-10'7'0,"-1"3"0,7 5 1310,-1 1 0,3 7-699,2 3 1,0 12 1238,0 4 0,7 6-699,4 6 0,3-3-278,2 8 1,2-6-637,3 6 1,-3-7-37,4 1 1,-5-5-1740,-1-5 1237,-7 3 1,5-10 0,-3 3-3116,3-5 1373,-5 1 2043,5-17 0,-19-9 0,3-11 0</inkml:trace>
  <inkml:trace contextRef="#ctx0" brushRef="#br1">23351 16857 9051,'6'-11'561,"-1"1"0,9 4-401,2-5 1,0 1 859,6-6-755,3 0 1,-2 0 0,3 0 0,-3 0 0,-1 0 224,-1 0 1,-5 2-172,-5 3 1,-6-3-80,6 3 1,-8 2 140,3-2-176,-5 8 1,-8-6-1,-3 5 1,-5-1 0,-1 1 591,0 3 0,0 1-447,0 0 0,-5 1-15,0 5-290,-1-4 0,8 12 0,2-2 0,3 6 0,2 5-47,3 2 1,-3 2-164,2 5 1,1 0 0,8-2 0,3-1-288,2-3 1,3 1-914,10 5 1,-3-2 96,8-3 0,-6-4-1098,6-7 2366,-1 0 0,12-31 0,6-11 0,3-2 0,0 1 0</inkml:trace>
  <inkml:trace contextRef="#ctx0" brushRef="#br1">24056 16601 7666,'-16'0'0,"0"0"1390,0 0 1,0 0-493,0 0 0,0 0-225,0 0 1,-6 0-315,1 0 0,0 1 42,5 5 1,0 3-26,0 7 1,5 5-10,0 0 0,8 8-65,-3-2 15,5 3 1,1 4-1,1 1 105,5 3-423,3 6 1,7-10 0,0 3-434,0-3 271,0-2 0,1-9 1,3-5-853,1-6 1,6-8 437,-6 1 1,1-10-319,-6-6 0,5-12 895,0-9 0,1-24 0,-1-12 0,0-10 0,1 1 0</inkml:trace>
  <inkml:trace contextRef="#ctx0" brushRef="#br1">24056 16120 7654,'-15'8'0,"5"2"0,-5 4 0,5 2 0,3 9 2491,1 7 1,5 8-1239,1 8 1,7 1 382,3 5 1,5 1-900,1 4 1,1 1-528,5-7 0,-3-5-404,8-5 1,-2-4 178,2-1-778,-4-1 1,-2-14-1,0 6 793,-1-3 0,-2-20 0,-2-1 0</inkml:trace>
  <inkml:trace contextRef="#ctx0" brushRef="#br1">24776 16585 7641,'-16'0'350,"0"0"0,0 0 0,0 0-532,0 0 1,5 0 0,0 0 1989,-1 0-1459,5 0 0,-2 5 0,5 2 0,-1 4 535,2 7 1,1-1-498,2 10 1,2 5-92,3 5 0,-2 3 0,8-5 0,0 3 69,-2-3 0,5-1-217,-3-2 0,3-9-151,2-7 54,7 0 1,-4-14 0,6 1 0,0-6 0,-2-10-227,1-6 0,-1-6 1,-4-9-1,3-1-171,-3-3 1,-8 1 109,-6 5 176,4 0 0,-7 0 0,1 0 1,-4 2-1,-8 1-458,-6 2 1,1 8 192,-12-3 1,4 5-106,-4 1 1,1 7-573,-2 3 1,4 5 75,7 1 926,0 0 0,14 35 0,4 10 0</inkml:trace>
  <inkml:trace contextRef="#ctx0" brushRef="#br1">25080 16585 7641,'-11'5'943,"1"0"1,6 2-520,-1-1 0,-2-3 165,1 8 1,1 0-76,5 5 1,0 0 503,0 0-761,7 7 1,-3-4 0,6 8 578,3 2-744,1-6 0,7 5 1,1-5 15,-3 2 1,1-11 0,-1 2-1,3-3-31,-3-4 0,-1-2-238,-2-7 0,0 0 82,0 0 1,0-9 58,0-7 1,0-7-140,0-9 1,-2 0-245,-3 0 0,1 0-102,-6 0 1,4-6-334,-4 1 0,-1 2 692,-5 8 1,0 4-179,0 7 1336,0 0-654,0 7 1,-5 9 38,-1 10 0,1 12 46,5 4 0,0 5 286,0 1 1,0 5-361,0 0 0,5 3-171,1-3 0,6-3-538,-1 3 1,3-3 287,2-2 1,0-5-1283,0-1 0,-5-12 52,-1 2 1,1-10-1521,5-1 2802,0-3 0,-3-42 0,-3-20 0,3-2 0,-1 0 0</inkml:trace>
  <inkml:trace contextRef="#ctx0" brushRef="#br1">25752 16072 7630,'0'24'2824,"0"2"1,0 12-1228,0 4 0,0 12-867,0 4 1,7 10-35,4 1 0,3 6-2009,2-6 1367,0 1 0,-5-13 1,-1-6-1815,3-6 1258,1 1 0,-3-19 0,-2-1 0,-2-6 502,-4-4 0,-36-50 0,-12-12 0</inkml:trace>
  <inkml:trace contextRef="#ctx0" brushRef="#br1">25480 16505 7627,'-7'10'0,"-4"1"0,4-6 3544,2 6-2878,3 0 1,9 3 1098,4-3 0,5 1 0,7-5 1,7 0-579,6 0 1,6-1-1229,-4-6 1,6 0-504,-1 0 1,8 0 0,3 0-1,-3-2 544,-1-3 0,20-19 0,4-9 0</inkml:trace>
  <inkml:trace contextRef="#ctx0" brushRef="#br1">26376 16665 7624,'0'16'2403,"0"0"301,0 0 0,0 0-1404,0 0 1,0 5 0,2 0 0,2 1 1283,1 1 1,6-5-1904,-6 3 1,6 2-1124,-6-1 0,2-1-816,-2-5 0,-3-5-3225,4-1 3386,2-6 1097,-6 3 0,-16-36 0,-13-6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22471 3266 7645,'9'-7'560,"5"5"360,-5-5 0,2 7-118,-1 0-678,-6 7 0,3 3 0,-7 10 0,-2 3 0,-1 0-6,-3 0 1,-1 6-1,4-2 1,-3 3-247,3 2 1,-1 0 71,-1 0 0,3 2-90,-3 3 1,3 4 171,2 7 1,0 2 0,0 1-1,0 4 245,0 2 1,0-1-87,0 8 0,-5-2-197,-1 13 0,1-8 13,5 2 0,-2 4 0,-3 2 0,-4 3-96,0 2 0,-5-5-107,3 0 1,-1 0 18,1 5 151,-3 0 1,5-2-1,-7-2 1,2-3 0,1 0 111,3 0 0,4 0 60,-4 2 0,6-2-261,-1-4 1,-2-3 112,1 3 1,-1 2 3,2-1 1,3 1-112,-3-2 1,1-1 35,-1 7 1,3-2-151,-3 1 1,-2 3 130,1-8 1,-1 6 10,2-6 1,3 11 170,-3-5 0,3 1-83,2-6 1,-5 1 41,-1 4 1,-1 6-82,2-6 0,3 5 5,-3-10 0,-4 6 23,-2-1 0,-1 3-14,1 2 0,-3-7 26,3-4 1,2 2-37,-1-1 0,-1 5 19,-5-6 0,2-5 22,3-5 0,-1-6 11,6 6 1,-4-2-49,4 1 0,-1-4-10,2-12 1,3 5 185,-3-5 0,3 3-136,2-3 0,0-2 21,0-8 1,0-2 10,0-3 1,0 1 229,0-7 0,2 1-250,3-6 0,-1 0-6,6 0-7,1 0 0,5-6-84,0 1 0,0-7-62,0 1 1,5-3 72,1-2 0,6-2-4,-1-3 1,3-2-13,2-4 1,2-3 61,3 3 1,-1 2-38,6-2 1,1 2 128,5-1 0,5-3-62,1 8 0,1-6 98,-2 6 1,2-6-74,4 6 1,7-6-22,-7 6 0,6-6 11,-6 6 0,5-7-178,5 1 1,3 2 172,2-2 1,-1 6-10,-3-6 1,1 2 47,3-1 0,5-3-57,-5 8 1,-3-2 8,-1 1 1,-3 5 30,3-5 1,-4 5-1,3 1 1,-3 0 34,-2 0 0,-6 0 8,1 0 1,-2 0-138,2 0 1,1 0 75,-7 0 0,1 5 2,-6 0 1,3 1-34,-3-6 0,2 5-13,-12 0 0,-1 1 6,-5-6 1,0 5 85,0 0 0,-7 6-76,-4-6 0,-3 6 25,-2-6 1,0 6 144,0-6 0,0 6-40,0-6 150,-7 1-151,5-6 0,-10 1 82,6 5-111,-6-4 0,5 5 19,-4-7-2,-3 0-41,5 0 1,-9 0-5,-3 0 1,1-6-109,-6 1 1,4-2 64,-4 2-133,6 3 1,-8-12-13,6 3 0,-1 4 70,2 1 1,3-2 43,-3-3 1,3 2-42,2-2 196,0 1-113,0-6 0,0 0 270,0 0-185,0 0 0,0 0 366,0 0-384,0 0 1,0 0-43,0 0 1,0-2-93,0-4 1,2 5 120,3-5 1,-3-3-207,3-1 1,-3-5-27,-2-1 0,2-1-2,3-5 1,-3-3 9,3-7 0,2-1 32,-1-5 0,6-3 41,-1-7 0,-2 0-168,1 0 1,-4-7 293,4-4 0,-1-3-100,2-2 1,-2 0 96,-4 0 0,-3 0-72,3 0 0,-3-6-301,-2 1 0,0 0 293,0 5 0,-2-2-15,-3-4 1,3-1 34,0 42 1,-1 0-1,-4-44 33,1 3-1470,1-3 1507,5 0 0,0 41 0,0-1-76,0-42 1,0 42-1,0 0-106,0-42 0,0 44 0,0 0 118,0-1 0,0 0 1,0-2-1,0 0-2,0 2 0,0 0 0,0-2 0,0 1 14,0-42 1,0 44-1,0 0-22,0-1 0,0 0 0,1-2 0,0 0-2,1 2 1,1 0-1,-2-2 1,0 0-7,2 5 0,-1 0 1,0-44-27,-2-2 0,0 2-39,0-2 0,0 45 0,0 0-14,0-39 1,0-3 62,0 3 1,0 0 15,0-1 0,0 3-25,0 13 0,-2-4 30,-3 4 1,3-4 15,-3 4 1,-2 1 195,1 5-188,-6 7 48,10 2 1,-10 1 135,6 1 1,-4 5 237,4 5 0,-4 8-320,4-3 0,-4-1 557,4 2 1,-4 5-593,4 5 0,-6 8 99,1-3 1,2-1-286,-1 2 0,4 5 245,-4 5 1,4 2-231,-4-1-36,6-5 128,-10 13 1,10-10 38,-6 7 155,6-1-152,-10 6 1,10 0 70,-6 0-19,-1 0-44,-5 7 0,0-5 3,0 4 1,0 1 2,0-2 0,0 0 107,0-5 0,0 2-115,0 4 1,-5-5 111,-1 5 1,-4-5-53,4-1 0,-6 0-148,1 0 1,-9 0-19,-1 0 0,-2 0-105,2 0 1,1 2 22,-7 4 0,-5-5 72,-5 5 0,0-3-64,5 3 1,-2-5 8,-3 5 1,-4-5 173,-7-1 1,5 6 0,0-1 1,1 0 98,-6-5 1,1 0-40,5 0 0,-3 0 63,8 0 1,-6 0 24,6 0 1,-6 0-80,6 0 1,1 0 20,9 0 1,-3 0-50,4 0 0,-3 0-11,2 0 1,-1-5-51,7 0 1,-1-1-112,6 6 1,-5-1 19,0-5 0,-1 5-128,6-5 0,0 4 19,0 2 1,0 0 88,0 0 1,5 0 48,1 0 1,6 0 10,-1 0 1,-2-5 145,1 0-64,1-1 0,5 1 399,0 0-86,0-1-97,0 6 0,5-5 52,1 0-74,6-1-393,-10 6 98,12 0-127,-5 0 1,5 2-79,-3 3 127,3-3 1,-5 13-47,7-5 1,0-1 51,0 2 0,-2-1 96,-3 6 1,3 0 15,-3 0 0,1 0 118,-1 0 1,3 0-32,-3 0 0,-2 0 68,1 0 1,-1 6-70,2-1 1,3 2-17,-3-1 1,-2 3 34,1 7 0,1 0 4,5 0 1,0 0-50,0 0 0,0 5-4,0 0 1,0 6-41,0-6 1,5 3-96,1-3 0,4-3-7,-4 3 1,4-3 9,-4-2 1,1-5-98,-2-1 1,-3-6 109,3 1 0,-3-3-22,-2-2 1,0 0-50,0 0 0,0 0-142,0 0 1,0-5-459,0-1 1,0-4-125,0 4-1644,-7-6 2491,-2 3 0,-35-50 0,-8-10 0</inkml:trace>
  <inkml:trace contextRef="#ctx0" brushRef="#br0">26344 1841 7668,'-1'14'115,"-3"-1"0,-3-3 0,0 3 0,0 1 618,3 2 1,-3-5 0,2-1-386,1 3 1,2-4-208,2 1 1,6-4 0,1 4-1,2 3 172,3 1 1,-3 7-276,2 1 1,-1 6 105,6-1 1,-5 10-159,0 6 1,-2 3-27,1 2 42,4 7 1,-10 2-1,5 7 1,-2 2-1,-2 2 67,2 1 1,-3 8-4,7-3 1,-6 10-1398,6 1 1322,-8 1 0,10-1 1,-6 2-1,-3-42 0,1 1 1,0 2-1,0 2-30,0 2 1,-1 1 0,3-1-1,-1 1-171,-3 0 1,-1 0 0,2 4-1,-1 0 301,0 4 1,-1 1 0,-1 6 0,0 1-76,2 0 1,0 1-1,-2 2 1,1 0-995,1-6 1,-1 1 993,-1 7 0,0 0 0,3-3 0,-1 0 0,-2 7 0,-2 1 36,2-1 1,-2 0-52,-2 3 1,-1 0-1,0-5 1,-1 1-1,-2 3 1,-2 0-167,1 0 1,0 0 145,1 7 0,-2 0 1,-1-5-1,-1 0 0,0 4 1,-1 1-56,-1-3 0,1 1 0,1-1 1,1 0-213,-4 4 0,1 1 1,6-29-1,0 0 1,0 1 294,-2-1 1,0 1 0,0-1 0,2 1 0,1 0-1,-1-1 74,-3 28 1,-1 0 0,1 1 0,1 0-84,1-29 0,1 0 0,0 1 38,1 3 1,1 0 0,-2 0 0,0-1-1,-1-1 1,0 0 0,2 1 0,1 0-1,0 0 51,0-2 0,0 1 0,-1 0-59,1-1 1,-1 1-1,1 0 1,1 0-1,1 0 1,2-42-21</inkml:trace>
  <inkml:trace contextRef="#ctx0" brushRef="#br0">26120 11108 8316,'0'73'-11,"0"14"-65,1-1 1,-2-1 0,-1-4 0,-1 0 7,0-3 1,1-1 0,-1-4 0,0 1 13,3 1 0,0 0 38,0 1 0,0 1 0,0-8 1,0 0-1,0 1 0,0-1-21,0-3 0,0 0 44,0-2 1,0 0 0,0-3 0,0-1 0,0-2 0,0-1 40,0-2 0,0-1 1,3-2-1,0-1 114,-1-3 0,1 0 1,0-1-1,1 0-35,-1-1 1,-1-1-48,-1 2 1,0 0 0,12 33 0,-6 2-240,2-5 117,-6-10 1,10-1 0,-8-9 426,-2-2 0,5-9-621,-3-8 0,2-10 923,-2-1-1158,-3-15 1,7 8 587,-4-15 0,-3-3-681,3-13 708,4 1 1,0-63 0,7-6 0</inkml:trace>
  <inkml:trace contextRef="#ctx0" brushRef="#br0">27721 1729 7628,'0'16'-72,"0"0"0,0 0 1,0 0-1,0 0-115,0 0 0,2 0 1,1 0 901,2 0 0,8-2-424,-2-3 0,-3 3 0,3-5 0,0 2 368,-2-1 0,5 1-327,-3 5 0,-3 5-168,3 1 0,-6 6 132,6-1-270,-7 10 0,5 11 0,-6 13 0,2 6 0,-1 10 74,-2 6 1,-2-35 0,0 2-101,0 6 0,0 0 0,0 4 0,0 1-73,0 5 1,0 2 0,-2 1-1,-2 0 1,1 6 0,-1 0-1,1 3 1,-1 0 211,1 4 1,-1 0 0,1 4 0,1 0-463,2 2 1,0 1-1,-1 1 1,0-1 404,-2-3 1,1-1 0,0 3 0,0 0-50,-1-28 1,-1 0 0,0 2-29,1 3 1,-1 2-1,1 0 1,-1-4-1,1 0 1,-1 1-1,1 2 1,-1 1 0,0-1-16,0 0 1,0 0-1,0 0 1,-1 0-1,1 1 1,-1 1-1,0 3 1,-1 1-1,1 0 1,-1 1-1,1 0 1,0 0-5,-1-1 1,1 0 0,0 1 0,-1 0 0,0 0 0,0-1 7,-1-4 1,0 0-1,0-1 1,1 4 0,0 0-1,0 1-339,-1 0 0,-1 1 1,1 0-1,2 2 1,-1 0-1,1 0 312,2-2 1,-1-1 0,1 1-1,-2 1 1,0 0 0,1-1 27,0-3 0,0-1 0,1 0 1,0 1-1,1 0 0,0 0-12,0 3 1,0 0 0,0 0 0,0-1 0,0-1 0,-1 1 11,2-1 1,-1 0 0,0 0 0,-1 0 0,-1 0-1,0-1-201,2-4 1,1 0 0,-1-1 0,0 2 0,0-1-1,1 1 203,0-1 0,2-1 0,-1 1 1,-1 0-1,1 0 0,-1 0 1,-1-1 0,0 1 0,1 0 0,0 0 0,1 0 0,-1-1-27,-1-2 1,0-1 0,0 0 0,2 0 0,-1 0 0,1-1-63,-1 1 1,1 1 0,1-1 0,-1-1-1,1 0 1,-1 0 35,3 30 1,0 0 0,-2-4-1,0 0 40,1-7 1,1 0 0,0 0 0,1 0 27,-1 0 0,-1 0 0,2 1 0,-1 0-12,0-3 0,0-1 1,-2-2-1,0-1 5,1-7 1,1 0 0,-2-2 0,0-1 163,-1 3 0,0 0 0,0 0 0,0-1-152,0-1 0,0-2 0,0 0 0,0-1-39,0-6 1,0 0 0,-1 0 0,0 0 222,-2 0 1,1 0 0,1-3 0,0-1-346,-1-1 0,-2-1 0,1-4 1,-1-1 432,-1 40 0,0-3-462,5-2 1,-6-9-34,1-7 1,0-7 575,5-9 0,0-8-719,0-8 1,0-8 336,0-8 0,1-7-712,5-3 0,3-13 768,7-9-45,0-15 0,7 5 0,2-5 0</inkml:trace>
  <inkml:trace contextRef="#ctx0" brushRef="#br0">29081 1473 8789,'11'0'-279,"0"0"1,-1 2-1897,-1 3 2232,5 4 0,-10 14 0,7 4 0,-1 5 0,1 7 0,-2 11 0,0 10 404,0 8 0,-6 8 585,2-1-950,-3 10 1,-2-37-1,0 2 1,0 5-1,0 0 1,0 3-1,0 0 1,0 0-1,0 1 223,0 1 0,0-1 0,0 5 0,-2 1-524,0 3 1,-1 2 0,2 4 0,0 2 272,-1 1 1,-1 0 0,-1 0-1,1-1 17,0 1 1,1 1 0,-2 3 0,0 2-1,2 5 1,-1 2 0,0-28 0,0 1 0,0 0 32,0 2 0,1 0 1,-2 1-1,0 0 1,0 1-1,0-1-20,2 0 0,0-1 0,1 2 1,-3 1-1,0 1 0,1 0-61,1 1 0,0 1 0,1 1 0,-3 4 0,0 1 1,1 0-1,0-2 0,1 0 0,0 1 0,-1-1 0,1 0 1,0 1-82,-1 0 0,1 0 0,0 1 0,-1 0 1,1 0-1,-1 0-333,1 3 1,1 0-1,-1 0 1,1 3-1,1 0 1,-1 0 265,0-1 1,-1 0 0,0 0 83,1 1 1,0 0 0,1 0 0,0-5 0,0 0 0,0 1 0,0 1 0,0 2 0,0-1 0,0 2 0,0 0 0,0 0 0,0 0 0,0 0 0,0 0-71,0 0 0,0-1 1,0 1-1,0-1 0,0 1 1,0-1 70,0-5 1,0-1 0,0 0 0,0 2 0,0 1 0,0-1 42,0-1 0,0-1 1,0 1-1,2 0 1,0 1-1,0 0-148,-1-3 1,1-1 0,0 1 0,1-3-1,1 0 1,0-1 254,-3-3 1,1-1 0,0 1-82,2-1 0,1 1 1,-2-1-1,-1 3 1,-1-1-1,0 1 1,1-2-1,2 1 0,-1 0-10,-1-1 0,0 0 0,1-1-37,1-3 0,1 0 0,-2 0 0,-1-3 0,-2 0 0,0 0 0,3 27 0,-1 0-75,0 0 0,-2 0 46,0 1 0,0-2 0,0-5 0,0-2 0,0-2 0,0-1-136,0-3 0,0-1 0,0-1 0,0-1-29,0-1 0,0-1 0,0-5 0,0-2 143,0-5 0,0-2 0,0-3 1,-2-1 139,0-5 0,-1-1 0,-6 40-216,-7-10 0,2-11-190,3-11 1,-3-15 836,3-6 0,2-18-939,-1-3 1,4-10 905,-4-6 0,4-8-483,-4-13 0,-14-42 0,-6-19 0,7 21 0,0-1 0,0 1 0</inkml:trace>
  <inkml:trace contextRef="#ctx0" brushRef="#br0">20663 9797 7637,'44'-2'-3,"6"-1"1,3-4 0,4 0 0,0-1-35,3 5 1,10 1-1,-61 2 32</inkml:trace>
  <inkml:trace contextRef="#ctx0" brushRef="#br0">23884 9605 10613,'39'-6'22,"22"-4"29,3 0 1,0-1-1,1 0 1,2-1-1,0-1 1,1 1-6,1-1 0,1 1 0,-4 0-2</inkml:trace>
  <inkml:trace contextRef="#ctx0" brushRef="#br0">24616 9477 11147,'41'-7'27,"28"-6"19,0 1 0,-2 1 0,0 1 0,0 1 1,3-1-1,0 1 0,-14 1-14</inkml:trace>
  <inkml:trace contextRef="#ctx0" brushRef="#br0">27015 9196 9852,'32'-3'-8,"42"-5"-12,1 1-1,1 0 1,0 0 0,0 0 0,-3 1-1,0 1 1,-1 0 0,3-1-1,0 1 1,0 0 69,1-1 1,0 1-1,1 0 1,-1-1-1,1 1 1,-1 0 27,1-1 1,-1 1 0,1 0 0,-1-1 0,1 1 0,-1 0-11,-3-1 0,0 1 1,0 0-1,0-1 1,1 1-1,-1 0-44,0-1 1,0 1-1,0 0 1,1-1-1,1 1 1,-2 0-20,-3-1 0,-1 1 1,1 0-1,-1 1 1,1 0-1,-1 1-252,-6-1 1,-1 0 0,-1 1 0,1 2 0,-1 0 0,-1 0 188,31-2 0,0 0 1,-1 2-1,-1 1 24,-3-1 0,-1 2 1,-2-1-1,-2 1-35,-8 2 1,-2 0 0,-1 1 0,0 1 39,-3 2 1,0 2 0,1-2 0,-1 0 48,-8-2 1,-1 1-1,0 1 1,-2 0-37,-7-2 1,-2 1 0,0 0 0,0 2 126,-1 0 0,-1 0 0,35 6-655,-11-3 0,-12 3 452,-9-3 1,-7 3-547,-9 2 1,-9-6 453,-7 1 185,-7 0 0,-9-2 0,0-2 0</inkml:trace>
  <inkml:trace contextRef="#ctx0" brushRef="#br0">23910 10963 12379,'73'-3'-22,"4"1"-1,0-1-1,6-3 1,0 0-1,3 0 1,0 1-1,-73 4 20</inkml:trace>
  <inkml:trace contextRef="#ctx0" brushRef="#br0">26663 10741 10508,'29'-2'2,"39"-2"0,0 0 1,1 1-1,1 0 0,-1 0-182,0 1 1,1 0 0,-1-1 0,0-1-1,0 1 1,-1-1 218,-1 2 0,-2 1 1,1-1-1,-1 0 0,0-1 1,0 1-26,3 0 0,0 0 0,-1 0 1,0 1-1,0 1 0,0-2 15,1-1 0,0-1 1,-1 0-1,-2 3 1,1 0-1,-2 0-24,1-1 1,-1 0 0,0 0-1,-2 0 1,1 0 0,0-1 3,3 2 0,0-1 0,-1 0 0,0-1 0,-1-1 0,-1 0-117,0 2 1,-1 1 0,0-1 0,-1 0 0,0-1 0,-1 1 80,25-1 1,0 0-1,2 3 1,-1-1-15,-3-2 1,-1 0 0,2 0 0,-1-1 26,-5 1 0,-1 1 0,-2-1 0,-1 1-44,-6 1 1,-2 2 0,-4-1-1,0 0 63,3 0 1,-2 0-1,-4-3 1,-2 0 383,-1 1 1,0-1 0,-3 0-1,-1 1-364,-4 1 1,0 2 0,41-1 605,-4 0 0,-10 0-715,-6 0 0,-12-6 549,-9 1 0,-2 0-1244,-8 5 0,-1-6 1092,-5 1-654,-7 0-770,-9-3 244,-2 7 1,-12-8 975,3 3 0,-17 5 1,-6-6-1</inkml:trace>
  <inkml:trace contextRef="#ctx0" brushRef="#br0">25192 8629 7660,'-16'-9'-118,"5"2"1,1 5-456,-3-4 506,-1 5 0,-2-6 1,0 7-1,2 1 1300,3 5-1023,4 3 1,7 7 276,0 0-328,0-8 0,0 7 1,0-3 150,0 8 1,5-1 0,1 8-1,-1 3 54,2 6 1,0 6-241,4 12 0,3 12-172,-3 14-21,3 7 1,-8-36-1,-1 1 1,0 1-1,0 1 1,1 2-1,-5-50 61</inkml:trace>
  <inkml:trace contextRef="#ctx0" brushRef="#br0">25256 11172 9808,'0'69'155,"0"1"-1,0-2 1,0 1-44,0-3 0,0 1 0,0 1 0,0 1 4,0 3 1,0 0 0,0 5 0,0 1-473,0-1 1,0 1 0,-1 0-1,0 0 361,-1-3 0,-1 0 1,-1 1-1,-1 1-125,-3 2 0,0 2 1,0 2-1,2 1 21,0-4 1,1 0-1,-2 1 1,0-2-25,1-9 1,1-1-1,-1 2 1,0 0 27,0 1 0,1 0 0,-2 0 0,0-2-158,1 0 1,1-1 0,1-4 0,-1-2 291,0-4 1,0 0-1,2-3 1,0 0-110,-2-3 0,0 0 0,2 1 0,2-1 152,-2-4 1,1-2-1,0 44 342,2-16 0,0-6-601,0-10 1,0-6 453,0-10 0,0-6-1495,0-10 1221,0-11 1,2-9-1263,3-7 1433,-3-7 0,5-38 0,-7-15 0</inkml:trace>
  <inkml:trace contextRef="#ctx0" brushRef="#br0">23816 8805 7663,'-11'0'126,"2"1"1,2 5 0,3 6 154,3 8 1,1 1 0,0 13-1,0 10 267,0 12 1,1 20-344,5 9-189,-6-39 0,1 1 0,6 5 0,1 1 1,-3 2-1,0 2 0,2 4 0,-1 2 1,-5-52-15</inkml:trace>
  <inkml:trace contextRef="#ctx0" brushRef="#br0">23863 11076 9256,'-2'68'-38,"-1"15"-10,1 0 0,-1 0 61,-3 7 1,-1-1 0,4-7 0,-1 0-1,-2 3 1,0 1 0,1-3 0,1-1 0,0 0-1,-1 0 139,0 0 1,1 1 0,2 1 0,-1-1-34,-3-5 1,1-1 0,3 0 0,1-1-253,-2-9 0,0-1 0,0 1 1,-1 0 236,1-3 1,1 0-134,-1 0 1,0 0-1,3-6 1,0-2-1,0-3 1,0-1-229,0-5 1,0 0 145,0 40 1,0-14 0,0-5-994,0-8 831,8-12 1,-7-16 0,5-10-427,-5-5 220,-1-8 0,0-3 0,0-13 601,0-9-122,0-8 0,-7-57 0,3 33 0,-1 1 0</inkml:trace>
  <inkml:trace contextRef="#ctx0" brushRef="#br0">22455 8869 7659,'-9'-16'-489,"4"0"-571,3 0 1254,2 0 1,2 7-1,3 5 223,6 8 0,-4 5 214,-2 7-463,4 0 0,-7 5 0,3 2 650,-3 2-565,-2 2 1,0 10-1,0 0 1,0 1-1,0 1 334,0 4 0,-5 3-484,-1 2 1,-4 7-1,3 5 1,0 8-11,-1 7 0,-2 5-48,7-34-21</inkml:trace>
  <inkml:trace contextRef="#ctx0" brushRef="#br0">22322 11269 12221,'-3'23'28,"-9"60"46,1-1 1,-1 1 0,-1 2 0,0-1-32,2-6 0,0-1 1,-2 3-1,0 0-415,2 3 1,0 0 0,0-1-1,1 1 432,1 0 1,2-1-1,2 1 1,1-2 9,1-6 0,1-1 0,1 1 0,0 0-321,1-3 1,0 0-1,0 2 1,0 0 265,0-2 1,0 0-1,3-5 1,1-1-232,1-7 0,1-1 0,-2-1 1,1 0 30,0 0 1,0-2-1,0-3 1,1-2 23,2-4 1,0-2 0,3 35-186,-1-21-342,1-10 1,0-8 0,-2-10 650,-2-4 0,5-10-440,-1-10 1,-4-8 476,-2-9 0,4 1 0,0-13 0</inkml:trace>
  <inkml:trace contextRef="#ctx0" brushRef="#br0">22535 6772 7740,'-18'16'69,"-1"0"0,-3 0 1,3 0-1,1 0 694,2 0 0,2 0 1,3 0-1,6 0-172,3 0 0,2-6-469,0 1-27,0 7 1,2 1 0,3 8 0,8 1-1,6 3 291,8 1 0,3 2-189,2 3 0,5-3-37,1 3 1,6 2-136,-1-1 0,3-6 229,2-6-334,0 1 1,-5-4 0,-2-5-1,-2-8 1,-4-2-363,-1-5 1,2-8-218,-4-6 0,2-10 287,-13-6 0,0-5 0,-5-5 0,-1-4-655,-5 0 0,-1 0 1027,-4 4 0,-10-4 0,3-7 0</inkml:trace>
  <inkml:trace contextRef="#ctx0" brushRef="#br0">23063 6820 7740,'0'16'2364,"0"-8"-1961,0 0 0,7-8-389,4 0 0,2-2 1,-1-4-1,-1-4-137,1-4 0,2-2-3,2 0 1,-1-6 39,-5 1 0,3-2 123,-8 1 1,0 5-11,-5-5 0,0-1-10,0 2 3,0-1 1,-7 6 0,-3 2 17,-5 4 0,-1-5 0,-1 6 0,-3 1-51,-1 2 1,-1 4 108,6 2 65,-7 0 1,7 8-31,0 2 1,7 6 59,9 6 1,2 2-68,3 8 0,4 0 352,7 1-368,7-1 1,-3 0 0,7 0 449,1 0-532,2 0 0,2-8 0,0-2-58,0-4 0,0-4-784,0-3 0,0-4 360,0-7 0,-5-7 456,0-4 0,-15-67 0,-5 30 0,0 0 0</inkml:trace>
  <inkml:trace contextRef="#ctx0" brushRef="#br0">23255 6275 7740,'-9'16'735,"2"0"0,7 0-135,0 0 0,2-5-32,3 0 0,4-2-407,7 1-22,7 4 0,-5-5 1,4 6-215,-5-5 76,6 4 0,-5-5 0,4 6-112,-5-5 23,-1-3 0,0-1-376,0-1 38,-7 0 194,6-5 0,-21-8 185,1-8 0,-4 0-175,-7-6 1,7-3 70,-12-1 0,7 1 141,-8-2 1,6 2-73,5-2 1,-3 4 221,4 7 0,1-3 123,-2 3 1,7-4 618,-1 9-513,3 4 0,9 0 105,4 7 1,5 2-104,5 3 1,4 2-129,7 4 1,0 3-252,0-3 0,-5-2 42,0 2 0,-1-3-506,6 3 1,-5 2 73,0-8 0,-8 6-642,3-6 370,-5 0 1,-2-6 669,-5-5 0,-38-53 0,-17-19 0</inkml:trace>
  <inkml:trace contextRef="#ctx0" brushRef="#br0">23255 5443 7740,'0'16'807,"0"0"1,2 0-349,3 0 1,11 5 246,11 1 0,3 1-267,2-2 0,7 2-125,4 4 0,3 1-446,2-6 0,-5 4 173,0-4-495,-8 6 1,4-8-1,-7 5 1,-1-2 0,-3-4-2116,-1-1 2569,-8-2 0,-10 0 0,-10 0 0</inkml:trace>
  <inkml:trace contextRef="#ctx0" brushRef="#br0">23543 5875 7740,'-7'9'4369,"6"5"-3723,-7-12-288,8 5 0,0-14-86,0-4 1,8-10 0,2-4 0,4-2-777,2 1 0,0-6-101,0-6 0,-1 1-1785,-5 5 2390,5 0 0,1-21 0,8-6 0</inkml:trace>
  <inkml:trace contextRef="#ctx0" brushRef="#br0">23864 5475 7740,'0'16'0,"0"-5"490,0-1 1,1 1 465,5 5 0,-3 0 1,8 0-360,1 0 0,-3 0-333,2 0 0,-2 0-66,1 0 0,5 0 1,-5 0 191,5 0-528,-7-7 110,7-2 179,-14-7 1,7-2-1,-10-3 1,-4-6-1,-4-3 1,-4-9-223,-2-4 1,-6-5 120,1-5-54,0 3 1,5-5 0,0 5 0,1-1-1,3-3-750,1 3 1,8 1 340,-3 2 0,5 0 413,1 0 0,35 14 0,10 4 0</inkml:trace>
  <inkml:trace contextRef="#ctx0" brushRef="#br0">24104 4963 7740,'-16'16'0,"0"0"1294,0 0 1,1 0 373,5 0-865,-5 0 0,8 0-225,-3 0-382,3-7 1,1 5 153,1-4-211,0 5 0,5-5 1,1 1-37,5 1 1,3 3 0,7 1 0,0 0 20,0 0 1,0-6-62,0 1 1,0-6-196,0 6 1,0-7 161,0 1 1,-6-3 64,1-2 1,-6-2-707,6-3 1,-6-6 288,6-10 0,-7 1-316,1-7 0,-3 1 179,-2-6 0,0 0 25,0 0 0,-6 5 144,1 0 0,-7 2 99,1-1 0,2-3 177,-2 8 1,2 0 491,-1 5 974,-5 0-1071,14 0 0,-6 8 397,7 8 0,7 8-220,3 8 0,6 7-62,6 3 1,1 3-297,4-3 0,3 5-159,-4-5 1,3 3-439,-2-2 0,1-4-771,-7-7 0,1-7 584,-6-4 584,0-3 0,-29-52 0,-6-12 0</inkml:trace>
  <inkml:trace contextRef="#ctx0" brushRef="#br0">23912 4146 7729,'0'23'0,"0"2"830,0 7 1,7 0 1067,3 0 1,12 7-566,4 4 1,10 2-257,1-3-637,8 4 0,-4-12 0,7 2 760,0-8-1439,7 3 0,-11-12 1,2 6-1,-5-2 1,-5-3-2357,-2-3 1,-4 3 2594,-3-4 0,-11 11 0,-9-9 0</inkml:trace>
  <inkml:trace contextRef="#ctx0" brushRef="#br0">24024 3858 7724,'-25'0'405,"3"0"1707,5 0-1628,8 0 1,3 2 0,13 3 0,8 6 0,8 5 549,7 5 1,0 2-373,13 4 1,5 9-229,5-4 1,2 8-133,-1-2 1,-4 5 117,3-6-710,-3 0 0,-4-5 1,-2 0-472,-1 0 0,-7-7 1,-1-5-4016,-6-8 3888,-6-5 1,-14-8 887,-4-5 0,-36-24 0,-22-13 0,0-5 0,0 0 0</inkml:trace>
  <inkml:trace contextRef="#ctx0" brushRef="#br0">24040 3874 7724,'-9'0'-89,"-6"0"1,14-7-156,-5-4 0,5-5 912,1-5 1,1 1-321,5-6 1,4-6-174,12-6-106,-5 1 0,8 7 0,-5 1 0,1 4 0,1 2 407,1 4 1,-11 3-251,4 5 1,-3 4 0,3 9 0,-2 3 606,-3 6 0,1 10-269,-7 6 1,6 3 106,-6 2-564,1 7 1,-1-5 0,0 5 0,-1-2 0,-1 1-253,3-3 0,-4 4-102,3-1 1,-2-6-190,3-6 1,-4-6 249,3 1 1,-3-3 185,-2-2 0,0-35 0,0-10 0</inkml:trace>
  <inkml:trace contextRef="#ctx0" brushRef="#br0">24488 3666 7724,'-16'11'823,"0"-1"1,0-1-225,0 2-274,7 3-112,2-5 1,7 2-1,0-1 1445,0 3-1459,0 1 0,7 2 0,3 2 1,6 1-1,4 3 116,1-3 0,1-1-266,-6-2 0,5 0-133,0 0 0,1 0 106,-6 0 1,0-7-464,0-4 0,-6-3 29,1-2 165,0 0 0,-2-7 1,-4-4-156,-3-3-91,-2-9 1,0-2 0,-2-5 187,-3 3 0,-4-3 1,-7 3-1,2-1 339,3 1 0,-3-1-68,3 6 0,4 1 1049,2 5-8,-4 7-291,7-5 0,-5 14-272,7 0 0,2 7 82,3 9 1,-2 2-102,8 3 0,2-1-57,8 6 0,-3-6-842,3 1 0,-3 2 360,-2-1 1,0-6-1414,0-6 0,0-1-1036,0 2 2563,0-4 0,-14-35 0,-4-8 0</inkml:trace>
  <inkml:trace contextRef="#ctx0" brushRef="#br0">24648 3522 7711,'0'16'0,"0"0"1370,0 0 1,2 0-618,3 0 1,4-5-32,7-1 0,0 1-311,0 5 0,0-2-182,0-3 0,0 3-65,0-3 1,0-2-84,0 1 1,-2-4 227,-3 4-316,3-6 114,-12 10-141,5-12-66,-7 5 0,-2-9 1,-1-3-1,-5-6-92,-1-3 1,-1-7 134,-6-1 1,0-6 36,0 1 1,5-3 148,0-2 1,3 0 199,-3 0 1,2 5-367,4 0 0,3 6 70,-3-6 1,3 8-385,2-2 0,2 3 199,3 2 0,6 2 152,10 3 0,32 25 0,15 13 0</inkml:trace>
  <inkml:trace contextRef="#ctx0" brushRef="#br0">24696 2769 7692,'-16'0'164,"0"0"1,0 2 421,0 4-390,7 2 1,2 8 0,7 0 0,2 4 0,5 5-1,9 7 1,9 4 1139,5 3 1,4-6-988,3 5 1,-3 1-97,3-2 1,-3-5-177,-2-5 0,0-7-161,0 1 0,-2-5 200,-3-5-1256,-4-4 0,-7-7 1140,0 0 0,-36-43 0,-8-10 0</inkml:trace>
  <inkml:trace contextRef="#ctx0" brushRef="#br0">24824 2946 7706,'-9'0'3930,"2"-8"-3050,7 0 1,2-8-336,3 0 0,2-2 522,4-4-947,10 5 1,-10-8-1,10 3 1,-3-4-1,-2-3-60,0 3 1,0-5-9,0 5 1,-2 2-67,-3 3-355,3-4 1,-12 7 0,5-1 0,-2 5-2657,1 3 905,-1 7 1484,-5-3 1,-2 14 60,-3 4 538,3 3 1,-7 4 0,6 2-1,-3 3 1,1 0 482,-2 0 0,5 6-149,-3-3 1,-2-1 412,1 2-419,1-8 1,5 6 0,0-5-1,0 1 1,0-1 1472,0-2-1235,0-10-278,0 7-57,7-14 1,0 5-137,4-12 0,3 5-203,-3-5 1,3 3 92,2-3 0,0 5 18,0-5 0,2 5-220,3 1 1,-3 1-2146,3 5 2399,-3-5 0,19 35 0,6 0 0</inkml:trace>
  <inkml:trace contextRef="#ctx0" brushRef="#br0">25080 7716 7768,'-9'-16'1076,"5"0"-315,8 0-819,5 0 1,7 2 0,0 1 0,0 4 0,2 1 0,1 0 0,3 1 782,-3 4 1,6-1-298,2-1-242,10 3 1,6-5-1,10 7 331,6 0-451,10 0 0,15 0 0,-35 0 0,3 0 0,7 0 0,1 0 0,7 0 0,1 0-547,6 0 0,2 0 0,8-3 0,3-1 450,-28 1 1,2-1-1,0 0 1,5 0-1,0-1 1,1 0 7,0 0 0,1-1 0,0 1 1,2 0-1,0-1 0,0 1 1,-2-1-1,1 0 0,0 0 0,2 0 1,1-1-1,0 1 34,2-1 0,1 0 1,0-1-1,5 0 1,1-2-1,0 2 84,-3 0 1,0 1 0,1 0 0,2 0 0,1 0 0,-2 0-375,-4 1 0,-2 1 1,0 0-1,4 0 1,1 0-1,-1 1 294,0 0 0,1 0 1,-1 1-1,0 0 1,1 1-1,-1 0 1,-2 1-1,0 2 0,-1-1 1,-3 0-1,-1 0 1,0 0-84,-4 0 1,0 0-1,0 0 1,-4 0-1,-1 0 1,-1 0-255,31 0 0,-2 0 243,-4 0 1,-1 0 0,-8 1 0,-2 0 0,-5 0 0,-1 1-98,-2 1 0,-2 0 87,-8-1 0,0 1 0,-2-1 0,0 1 0,-9 0 0,-1 0-740,35 0 455,-11-1 1,-30-2-1,-7 0 374,-9 0 0,-10 0 0,-24 0 0</inkml:trace>
  <inkml:trace contextRef="#ctx0" brushRef="#br0">25496 5971 7768,'-32'-5'42,"4"-2"0,6-2 0,13-4 334,11-1 0,16 5 0,14 2 0,11 2 268,8-1 0,13 1-46,11 5-540,10 0 1,-40-2 0,1-1 0,6 0-1,1 0 1,4 1 0,1 1 0,7 0-1,0 0 149,5 1 0,1 0 1,4 2-1,3 1-553,4 0 0,1 0 0,1 0 0,1-1 267,0-2 0,1 0 82,2 0 1,2 0-1,-25 0 1,1 0 0,0 0-1,1 0 1,1 0 0,0 0-1,2 0 1,1-1-1,-1 0 1,1 0 0,0-1-1,1 0-72,0-1 0,1-1 0,0 0 0,1 0 0,-1-1 0,1 0 55,0 0 1,1 0 0,0-1 0,2 0-1,1 0 1,0 0 0,-1 0 0,-1-1-1,0 1 1,-1-1 0,-1-1 0,0 1 12,-1 1 0,0 0 0,-1-1 0,-3-1 0,-2 0 0,0 1 6,1-1 0,0 1 0,-1 0 0,-1 0 0,0 0 1,-1 0-61,-2 2 1,-1 0 0,0-1-1,26-4 1,-2-1 0,-9 0 0,-1 0-1,0 1 1,-1 1-344,0 0 1,-2 0-1,-2-1 1,-2-1 29,-4 0 1,-1 0 0,-3 0 0,-2-1-316,-10 1 0,-2 1 356,1 2 0,-3-2 1,26-20 326,-7 3 0,-5-3 0,-9-2 0,-2 0 0,-4 0 0</inkml:trace>
  <inkml:trace contextRef="#ctx0" brushRef="#br0">25496 4066 7772,'-25'-32'0,"9"7"0,11 4 0,7 3 126,8 2 1,13 7 0,18 2 0,4 2 491,5-1 1,8 1-327,1 5 0,10 0 0,8 0 0,8 0-33,-38 0 1,2 0 0,5 2 0,2 1-503,5 0 0,1 0 0,4 3 1,1 0 206,2-1 0,1 1 1,2 1-1,0 0-170,2 1 1,2 0-1,6-2 1,3-1 134,-25-1 0,0-1 0,1 0 69,29 0 0,2-2 1,-27 1-1,1 0 1,0-1-1,0-1 0,-1-2 1,1-1-1,3 0 1,0-1-1,0 0 1,0 0-1,2-1 0,-2 0 6,1 0 1,-1-1 0,1 1 0,-2 0 0,0 0 0,0 1-31,-4 0 0,0 1 1,0-1-1,0 0 0,0-1 1,0 2-5,0 0 1,0 2-1,0-1 1,1 0 0,0 0-1,-1 1 1,-1 1 0,0 0-1,0 0 1,25 0 0,0 0-161,-5 0 1,-1 0 0,-1 0 0,0 0 13,-6 0 0,-1 0 3,2 0 1,-2 0 0,-12 0 0,-2 0-1,-3 0 1,-2 0-482,-3 0 1,-2 0-1,37-2-1442,-7-3 2096,-7 3 0,-31-48 0,-4-3 0</inkml:trace>
  <inkml:trace contextRef="#ctx0" brushRef="#br0">25576 2609 7791,'-16'-16'600,"7"0"1,6 0 1755,6 0-2421,13 7 0,11 2 0,12 7 0,9 0 0,9 0 0,7 2 0,7 2-51,9 1 1,9 6 268,-39-9 0,1 1-247,5 3 1,0 0-1,5-4 1,1-2 0,4 3-1,1 0 348,2-2 1,1-1-352,4 1 0,2-2 0,4-1 0,1-1 0,6 0 0,1-1 229,1 0 0,1-1 1,-27 2-1,1-1 0,0 0 1,-1-1-1,1 0 0,1-1 1,2 1-1,0 0 1,1-1 55,2 1 1,1 0-1,0-1 1,2 1-1,0 0 1,0-1-519,0 1 0,0-1 1,-1 1-1,2 1 1,-1 1-1,-1 0 287,-4-1 1,-1 0-1,1 1 1,0 1 0,1 0-1,0 1 1,1-2-1,0 0 1,0 0 0,-1 0-1,0 1 1,-1 0-216,-1 0 0,-2 1 0,1 0 0,-2 0 0,1 1 0,-2-1-306,20 1 1,-1 0 0,1 0 0,0 0 340,-3 0 0,0 0 46,-3 0 0,-1 0 0,-5 3 0,0 1 0,-6 1 0,-2-1 0,-4 1 0,-1 1 0,-4-1 0,-1 1-427,-4 0 0,-2 0 0,37 8 712,-20 2 0,-11-7 0,-21-2 1</inkml:trace>
  <inkml:trace contextRef="#ctx0" brushRef="#br0">24392 352 7777,'-9'-7'-333,"0"4"0,4-6-867,-6 2 1471,4 1 1,-7 1 0,3-1 1114,-3 3-713,5 8-441,2 4 1,7 9 0,0 3 0,0 8 0,0 8 531,0 11 1,0 9-499,0 12 0,1 20-307,2-36 0,0 1 1,-2 8-1,0 2 1,1 9-1,-1 2 1,-2 4-1,-1 2 111,-3 3 1,-1 1 0,-1 0-1,0-1-364,-1-6 1,0-1 0,-3-3 0,0-1 289,1-5 0,-1-2-30,0 2 0,1-3 1,2-15-1,1-2 0,-5 41 1,3-20-1,2-15-553,3-10 0,4 1-115,6-8 0,3-7-990,7-8 1460,-7-5 232,5-1 0,-5-21 0,7-6 0</inkml:trace>
  <inkml:trace contextRef="#ctx0" brushRef="#br0">22887 304 7820,'-21'2'-504,"0"1"443,1 3 145,9 6 0,-1-1 0,5 10 1,0 6-1,0 7 0,3 8 0,4 14 854,5 9 1,4 17-654,-1-35 1,0 2 0,0 4 0,0 1-1348,0 7 0,0 1 1162,1 2 1,-2 2-1,-2 12 1,-1 2-1,-1 1 1,-1 0-35,0 0 1,-2 0 0,0 1 0,0-1 0,0-6 0,0 0 0,0-1 0,-2-1-81,0 1 0,-1-2 0,2-4 0,0-2-55,-1-4 0,-1-2 0,2-4 1,0-3-11,1 32 0,0-3 0,2-16 0,2-7-458,1-8 1,6-8-148,-6-17 0,7-2-1008,-1-8 1692,3-8 0,2 0 0,0-8 0</inkml:trace>
  <inkml:trace contextRef="#ctx0" brushRef="#br0">26552 2145 7783,'-5'-16'-66,"0"0"0,1 0 0,2 0 1,2 0-61,0 0 1,0 0 537,0 0-206,-7 0 1,5-2-1,-3-1 1,2-3-1,-1 3 477,-1 1-583,-8 2 1,10 0 0,-8 0 201,-1 0-186,4 0 1,-6 0-283,4 0 0,1 5 0,0 1 0,0-3-603,0-1 1,5-2 972,-1 0 0,-2-2 70,2-3-26,-1-4 0,1-14 1,0-6-1,1-6 1,2-10 704,2-6 1,-5-19-760,2 39 0,1-2 0,-1-4 0,0-1-964,3 1 1,0 0 842,-3-6 0,-1 0 0,3 2 0,0-1 0,-1-3 0,-1 1 14,2 0 0,0 1 0,1 5 0,0 3 0,0 3 0,-1 1 0,-3-42-421,-1 6 0,-6 3-120,7 13 49</inkml:trace>
  <inkml:trace contextRef="#ctx0" brushRef="#br0">25847-1 6551,'-31'33'0</inkml:trace>
  <inkml:trace contextRef="#ctx0" brushRef="#br0">25288 2289 7854,'-7'-16'87,"5"0"0,-3 0 0,3-2 1328,2-3-1175,0-4 1,2-14-1,3-4 1,4-5 0,2-7 75,-1-9 0,1-14 0,-3 32 0,0-1 0,0-2 0,0-1-50,0-3 0,0-1 0,0-5 0,0-1-510,0-4 0,0 0 0,-3 0 0,-1 0 439,-1-3 1,-1 0-1,-1-2 1,0 0 72,-1 2 0,0 0-374,0 1 1,0 2-1,0 11 1,0 1 0,0 2-1,0 1 1,-2-42 0,-3 11-621,-6 9 0,2 19-219,-1 10 1,6 8-661,-1 7 1605,3 11 0,-5 2 0,-2 5 0</inkml:trace>
  <inkml:trace contextRef="#ctx0" brushRef="#br0">27673 2225 7826,'9'-16'2,"5"0"1,-3 0 0,3 0 58,2 0-53,0-7 1,-6 5-1,1-5 1,2-2 0,1-5-1,2-6 1,-2-1 324,-3-2 0,3-4 5,-3-10 0,3-4 0,0-9 1,-2-3 487,-1-6 0,-7-5-519,1-5 1,-4 39-1,0-1-226,-1-1 1,0 0 0,0-3 0,0 1 37,0 1 0,0 2 0,-1-1 0,0 0 0,-1-4 0,-1 0 0,-2 2 0,-1-1-216,0 0 1,-2 1-1,-2 3 1,-2 1-58,-9-34 1,-6 9-22,6 12 1,0 1-1,5 10 1,0 7-692,0 5 1,5 11-1295,0 4 2160,8 3 0,-11 9 0,5 2 0</inkml:trace>
  <inkml:trace contextRef="#ctx0" brushRef="#br0">29209 1697 7803,'0'-16'0,"2"0"-372,3 0 529,-3 0 1,5 0 0,-7 0 0,0-2 0,2-3 0,2-8 0,3-6 547,2-8 0,-4-12-558,6-9 138,-1-14 1,0 34-1,2-1 1,-1-4-1,1 0 1,-1-2-1,1 0 1,0-1-1,1-1 139,0 1 0,-1 0 0,-3-2 0,-1 1-721,1 4 1,-2 2 0,-1 1-1,-3 1 259,-3-30 0,0 11-1740,0 11 1229,-7 3 1,-2 15 0,-9 6 0,-1 8-1,-4 8 549,-2 4 0,4 2 0,-6 13 0,0 6 0</inkml:trace>
  <inkml:trace contextRef="#ctx0" brushRef="#br0">21591 1025 7856,'21'0'44,"0"0"1,1 0 0,3 0-1,5 0 302,6 0 0,13 0 1,1 1-1,5 5 75,6 4 0,10 5-442,9 1 14,7 7 1,-39-14-1,2-1 1,0 3-1,1-2 1,4-1-1,0-2 1,5-1-1,1-1 107,5 0 0,2-1 0,7 0 0,1 0-1261,1-3 1,1 0 1209,6 0 1,1 0 0,-2-3 0,2-2 0,-23 2 0,2 0-1,-1-1 20,2-1 0,0 1 0,1-1-22,5-1 0,1 1 0,0 0 0,0-1 0,1 1 0,1 0 0,2 0 0,1 0 0,1 0 0,-1 1 1,0 0-1,0 0 0,1 0 0,1 1 0,0-1 16,2 0 1,0 0 0,1 0-1,4 1 1,1 0 0,0 0-54,1-1 0,1 0 0,0 1 1,-20 2-1,-1 0 0,1 0 1,-1 1-1,22-2 0,0 0 0,1 0 1,-22 2-1,1-1 0,1 1 1,0 0-15,1-1 0,2 1 1,-1 0-1,1 1 1,2-1-1,0 0 1,0 0-1,0 0 20,0 0 1,0 0 0,0 0 0,0 0 0,0 0 0,0 0 0,0 0 0,0 0-603,-1-1 1,0 1-1,-1 0 1,1 1 595,0 0 0,-1 1 0,0 0 1,2 0-1,3 0 0,1 0 1,1 0-1,-1 1 0,-1 0 0,-1 0 1,1 1-1,0 0 0,-1-1 1,1 0-1,0 0 0,-1 0 0,0 0 1,-1 0-1,1-1 0,-1 1 23,0 0 1,1 0 0,-1 0-1,0 0 1,-1 2 0,0 0 0,0 0-1,0 0-22,2 0 1,-1 0 0,0 1 0,1-1 0,0 1 0,0-1-1,0 1 1,-1-1-4,-2-1 1,0 0-1,-1 0 1,1 0-1,-1 0 1,0 0-1,0 0 1,-1 0-262,17 1 1,-2 0 0,1 1 0,-1-1 0,-1 0 0,1 1 230,-1-1 1,0 0 0,0 1 0,0-1 0,0 0-1,-1 1-34,-2-1 0,0 0 1,-1 1-1,-3-1 0,-1 0 1,-2 1-139,-5-1 0,-1 0 1,0 1-1,-2-1 1,0 0-1,-1 1 126,-2-1 0,0 0 0,-1 1 1,0-1-1,-1 0 0,-1 1-232,24 2 1,-64-6 217</inkml:trace>
  <inkml:trace contextRef="#ctx0" brushRef="#br0">23848 9541 9081,'0'-11'3269,"0"1"-2980,0 6 0,-2-8 206,-4 6 1,3-4 132,-8 4-510,1 1 0,-6 7 0,1 3 0,3 6 116,1 3 1,0 9-3,-5 4 1,8 3-193,5-14-20</inkml:trace>
  <inkml:trace contextRef="#ctx0" brushRef="#br0">23910 9870 15252,'2'0'-16,"24"-14"-61,1-8 1,-8-4-7,3 4 213,-4-6 0,-8 8 1,-1-4-17,-2 0 55,-1-4 1,-6 10 0,0-3 275,0 3-383,0 2 0,-8 0 1,-2 0 259,-4 0-239,-10 0 1,5 2-1,-6 3 203,2 6-248,2 3 1,-1 2 0,-1 0 56,-2 0 1,6 12 108,-3 4 0,5 6-64,0-1 0,3 4 319,9-9-375</inkml:trace>
  <inkml:trace contextRef="#ctx0" brushRef="#br0">23910 9813 18191,'2'0'-21,"30"-2"-197,0-3 0,-6-4-85,1-7 264,-8 0 1,10-5 0,-10-1 137,-4 3 1,-1 1 90,-9 2 1,1-5-60,-6-1 1,0 1 67,0 5 1,-8 0-95,-2 0 0,-6 0 15,-6 0 0,-1 0-64,-3 0 0,-5 5 33,5 1 0,-4 6-93,-2-1 0,5 3 108,0 2 1,6 7 75,-6 4 0,8 8-61,-3 3 1,10 4 134,1-4 1,8 1 24,-1-9-199</inkml:trace>
  <inkml:trace contextRef="#ctx0" brushRef="#br0">23910 9660 20032,'25'-7'-192,"1"-9"-47,-3 0 36,-1 0 0,-4 2 109,-2 3 1,-2-3 9,-4 3 0,3-3 27,-8-2 0,1 0 176,-6 0 0,-8 5-16,-2 1 1,-10 4 238,-1-4 0,-8 6-121,3-1 1,-8 3 111,2 2 1,-7 0-105,12 0 1,-7 2-64,8 3 0,1 6 43,-2 10 0,8 2 45,-3 4 0,12 1-31,4-6 0,4-1-98</inkml:trace>
  <inkml:trace contextRef="#ctx0" brushRef="#br0">23910 9647 21400,'7'-3'-55,"12"-11"-202,3 3 1,-4-3-211,-2-2 251,-8 0 1,1 0-22,-3 0 0,-6 0 151,0 0 0,-7 5 127,-9 1 1,-8 4 2,-2-4 1,1 6 166,-2-1 0,2 3 365,-1 2 1,-3 7-276,8 4 0,-1 5 449,6 5 0,0 4 51,0 7-542,8 0 0</inkml:trace>
  <inkml:trace contextRef="#ctx0" brushRef="#br0">23910 9707 25141,'16'-11'-246,"10"-11"-215,-1-4-154,-3 4 1,-10-1 246,4 2 0,-11 3-263,1-3 406,-4 3 0,-6 4 104,-7 3 45,1 4 1,-19 2 0,6-1-113,-2 3 0,-1 6 256,-6 3 1,5 6 558,0-1-372,8 3 0,-4 2 0,7 2 129,-1 3 0,1-3 313,11-11-465</inkml:trace>
  <inkml:trace contextRef="#ctx0" brushRef="#br0">23861 9605 24406,'3'-4'-80,"13"-12"-322,-2-3-354,-4 8 0,-1-1 356,-3 1 0,-5 2 301,5 4 1,-6 3 42,-6-3 0,-8 3 417,-7 2-335,0 7 1,-3 0 0,0 6 209,-1-3 1,-4 1 154,8 5 1,-1 2-112,11-4-93</inkml:trace>
  <inkml:trace contextRef="#ctx0" brushRef="#br0">23910 9841 25523,'2'-1'-149,"22"-12"-1720,5-1-80,-8-2 1,1 0 1948,-6 0 0,0-57 0,0-14 0</inkml:trace>
  <inkml:trace contextRef="#ctx0" brushRef="#br0">24312 1041 7613,'-16'0'0,"-6"5"0,1 2 0,1 0 1919,3 0-602,8 6 0,-4-4-797,8 7 1,1-2-214,10-4-274,3-2 57,7-8 0,0 1 1,0 3 58,0 1 1,0 1 0,0-6 327,0 0-295,7 0 1,-5 0-119,3 0 0,-3-2 0,-2-2 0,-2-3 69,-3-2 0,1-1-120,-7-6 1,6 0-122,-6 0 79,1 0 1,-6 0 0,-2-2 0,-2-2 0,-5-1 168,-5 1 0,0-3 218,-13 2 1,6 5-106,-6 5 0,1 8 137,-6-3 0,0 6-4,0 6 1,5 4 79,0 12 1,8 2-132,-3 9 1,10 4-103,1 0 0,8 1-270,-3-6 1,13-2 92,9-3 1,2-1-293,9-10 0,0 2 131,5-13 0,5 1-446,0-6 1,2 0 143,-1 0 1,-10-7 35,4-4 1,-5-3 156,0-2 0,1-6 76,-7 1 1,-5-2 215,-5 1 1,-7 5-59,1-5 0,-5 3 526,-5-3 1,-4 5-62,-7-5 1,-7 6 90,-4 6 1,-3-5-195,-2 5 0,0 3 18,0 1 1,0 4-159,0 2 0,0 2-46,0 4 0,7 4 48,3 12 1,5 1-49,1 3 1,1 5 62,5-5 0,3 5-63,7 1 0,7-6-233,3 1 1,5-7-135,1 1 0,7-3-156,3-2 0,5-7-324,1-4 0,5 2 311,0-2 0,6-1-222,-6-9 1,1-4 165,-6-7 1,0 0 86,0 0 0,-7-6 113,-4 1 0,-3-6 312,-2 6 0,-7 0 73,-4 5 0,-5-6 324,-5 1 0,-6-2-129,-10 1 1,-6 5 236,-10-5 1,1 5-167,-7 0 0,6 1-75,-6 0 0,8 8-241,-3 2 1,5 6 63,1 6 0,1 4 29,5 12 1,-1 3-92,11 7 1,-2 5-22,13 0 1,0-1-101,5-10 0,7 5-194,3-5 0,5-2-239,1-3 1,7-5 229,3-5 0,5 1-128,1-7 0,-2 1 104,-3-6 1,3-2-28,-4-3 0,5-4 68,1-7 1,-2 0 35,-3 0 1,-2-6 166,-4 1 1,-5-8-66,0 3 0,-7 1 179,-9-2 1,0 8 73,0-3 1,-7-1 82,-4 2 1,-10 0-60,-6 4 1,-5 3 59,-5 4 1,1-3-43,-7 8 0,8-1 47,-3 6 1,5 8-55,1 2 1,1 6-13,5 6 0,3 3 11,7 7 0,1-6-56,5 1 0,3-2-422,7 1 1,1-2 160,5-8 1,3 0-664,7 0 1,7-7 171,3-4 1,5-3 1,1-2 0,5-2 192,0-3 1,1-4-1,-6-7 1,0-2 196,0-4 1,-6 3-39,1-8 0,-7 2 207,1-1 0,-5-3-39,-5 8 0,-4 0 539,-7 4 1,-4-2 29,-6 3 0,-3-4 279,-14 10 0,-5 1-281,-5-2 1,-6 8 87,6-3 1,-6 4-217,6 2 1,0 2-117,5 4 1,-4 8-145,4 7 0,-2 2-151,13-1 0,0 1 0,5 3 0,1 3 0,5-8 0,3 1 0,7-6 0,1-6-339,5 1 0,3-8-1183,7 3 0,1-4 1522,5-2 0,38-50 0,-22 19 0,1 0 0</inkml:trace>
  <inkml:trace contextRef="#ctx0" brushRef="#br0">14453 7716 10066,'-9'-2'2945,"3"-3"-2600,5-6 0,1-3 0,1-4 0,3-3-269,1-6 1,8-10-76,-3-6 0,5-5 0,2-5 0,3-6 40,1-3 0,6-2-5,-6 0 1,6 0 62,-6 0 0,6 1 44,-6 5 0,6 6-233,-6 15 0,1 7 1,-6 15-115,0 5 1,-2 13 213,-3 19 0,1 6-113,-7 20 1,1 0 0,-6 14 0,0 6-399,0 3 0,0-3 629,0 1 0,0-3 75,0-2 0,-2-2 0,-2-3 0,-1-8 117,1-6 1,3-13-143,1-11 1,1-10-271,5-6 1,-3-7 0,10-8-1,3-13-410,3-11 1,4-9 229,-1-10 1,-4-4-305,3-7 1,-1 0 47,1 0 1,-5-6 207,0 1 240,0-7 1,-7 10-1,5-2 523,-3 8-306,3 5 0,-7 15 0,5 8 594,-1 9 0,-6 13-147,6 4 0,-6 13-202,6 9 0,-6 15 264,6 11 1,0 6-13,5 6-699,-7 3 0,5 5 0,-5-3 220,0-6 1,5 2-497,-3-2 0,1-1-259,-1-9 0,3-1-626,-3-10 1,3 2 598,2-12 0,0 2 627,0-8 0,14-32 0,4-19 0</inkml:trace>
  <inkml:trace contextRef="#ctx0" brushRef="#br0">15813 7236 7701,'-21'-2'0,"-1"-3"0,1 3 1512,5-3 1,0 3-119,0 2-1034,-7 0 1,5 0 0,-3 2-1,3 3 61,2 6 1,2 8-301,3 2 1,4 8-126,7-2 0,0 3 95,0 2 0,0 5-135,0 1 0,2-3 0,3-6 1,6-4-160,3-2 0,2-4-165,0-8 0,2-4 53,3-7 174,-3 0 1,7-9 0,-6-7 0,3-9 0,-1-5-486,2-2 0,-5 0 389,3 0 1,1-5 93,-6-1 1,3 1 964,-8 5-548,-4 7 1,2 0 1290,-4 4-1048,-3 10 1,3-3 0,-8 17 1123,-3 8-1366,-6 7 0,10 14 0,-5 2 28,0 3 1,5-3-163,-3 3 1,3 2-96,2-1 1,0-1-218,0-5 0,0-2 203,0-3-570,0-4 1,5-7-1,2-2-1651,2-3 491,2-4 1,5-14 258,0-4 1439,0-10 0,2-31 0,1-13 0,3-9 0,-1 0 0</inkml:trace>
  <inkml:trace contextRef="#ctx0" brushRef="#br0">16149 7220 8744,'-9'16'2243,"4"0"0,3 0-1742,2 0 1,0 2-111,0 3 1,2 2-136,3 4 1,-3 3 71,3-3 1,-3 1-238,-2-1 1,0-4 0,0-7-1,2-2-52,3-3-235,-3 3 0,7-14 154,-4 0 1,-1-9 4,6-12 1,-4-4-360,4-7 1,-1 0 0,4 0 0,-4 0-1033,-2 0 0,5-4 1048,-1 4 0,-2-2 650,1 13 0,-4 2 264,4 8 0,-4-2 1707,4 8-1462,-6 0 1,8 17 0,-4 8 1324,0 8-1818,-4 1 1,8 15 0,-6-5 430,-3 2-639,6-5 1,-5 8 0,5-6-188,-2-3 1,0-6-311,-2-3 0,-1-6-1248,7 1 0,-6-10 747,6-6 0,-6-3-2450,6-2 3370,-8-7 0,18-59 0,-3-21 0</inkml:trace>
  <inkml:trace contextRef="#ctx0" brushRef="#br0">16629 6692 7701,'-9'7'833,"0"2"104,4 7 0,3 8 374,-3 8 1,3 8-633,2 8 0,0 0 329,0 0 0,6 5-553,-1 0 0,6 6 0,-4-6 0,0-3 50,0-5 0,4-6-472,-6-7 1,2 3 65,-2-3 1,-3-3-1,3-13 1,-1-2-712,1-3 360,-3-4-550,5-7 0,-1-7 0,-1-4 0,0-5-443,2-5 0,-5-4 748,4-7 0,1-2-229,-2-3 592,7 3 1,-8-5-1,5 9 283,-2 3 1,0 4 0,-3 7 0,3 0 209,2 0 1,-4 7 970,6 4 1,-6 5-524,6 5 1,-2 6 916,1 10-1259,4 4 1,-5 9 0,6 1 238,-5 2 1,4 6-424,-3-5 0,-4 4-196,-1-4 0,1-1-312,-2-5 1,2-2-540,-2-3 0,-3-4-446,4-7 1,-3-7-24,2-4 1235,-3-3 0,5-66 0,-7-16 0</inkml:trace>
  <inkml:trace contextRef="#ctx0" brushRef="#br0">17253 7156 7646,'-16'0'221,"0"0"0,0 0 0,0 0 1397,0 0 0,6 5-783,-1 0 1,8 3-681,-3-3 1,4 6 0,2 8 135,0 2 1,2 8-130,4-2 0,-5 3-47,5 2 0,3 0 1,-1 0-1,3-2 128,0-3 0,-1 1-376,6-6 1,-5-3 92,0-8-104,-1-4 0,8-7 0,0-2 0,2-5 1,-4-9-678,-2-9 1,4-5 473,-8-2 1,3-2-368,-3-3 542,-3-4 0,-7-2 0,0 2 0,0 0 1,0 2-6,0 0 0,0 4 111,0 8 1,-5 4 654,0 7 0,-8 9 0,4 8 750,1 14 1,0 8-696,8 9 1,0 5 24,0 0 1,0 6-522,0-6 0,0 3 18,0-3 1,8-5-246,2 0 0,-1-2 112,2-8 1,1-1-1212,10-5 0,-5-7-128,5-4 0,-3-5-1613,3-5 2919,-5-11 0,14-66 0,-19 30 0,1 1 0</inkml:trace>
  <inkml:trace contextRef="#ctx0" brushRef="#br0">17830 6419 7669,'-9'7'0,"3"4"0,-1 5 1665,2 6 1,0 10-371,5 10 0,0 13 3,0 9 0,5 8-780,0 8 0,8-6-367,-3 1 1,5-7-41,1 1 1,1-5-195,5-5 0,-10-6-823,4-10 1,-3-11 0,3-9-2456,0 0 3361,-7-5 0,-2-16 0,-7-13 0</inkml:trace>
  <inkml:trace contextRef="#ctx0" brushRef="#br0">17558 7060 7669,'-16'0'0,"7"7"2467,2 2 0,15 0-1212,8-4 0,8-3-481,8-2 0,5-2 0,2-3 0,2-6-953,3-3 0,3-2-730,1 0 1,5-2-812,0-3 1,1 1 1719,-6-7 0,-8-4 0,3-7 0,4-5 0,-1 1 0</inkml:trace>
  <inkml:trace contextRef="#ctx0" brushRef="#br0">18406 6467 7669,'-25'18'1722,"4"4"0,5 4-947,5 12 0,-2 4-15,8 12 1,-6 1-55,6 3 0,0 3 0,7-6 0,3 0 70,6 0 0,-3-1-1077,3-6 1,0-7-2242,5-4 1900,0-3 0,0-2 1,0-2-1,-2-3 642,-3-6 0,-4-32 0,-7-8 0</inkml:trace>
  <inkml:trace contextRef="#ctx0" brushRef="#br0">18102 6980 7669,'-15'1'5370,"5"5"-4181,3-4 0,14 5-296,3-7 0,6 0-409,6 0 1,3-2 0,7-2-1,2-3-746,3-2 1,-3 4 5,3-6 0,-3 6-570,-2-6 745,0 8 81,0-11 0,35-2 0,10-9 0</inkml:trace>
  <inkml:trace contextRef="#ctx0" brushRef="#br0">18806 6964 7669,'-21'-6'0,"-1"1"0,-4 0 3013,4 5 0,-6 0-1469,1 0 1,4 0-1116,2 0 0,-2 1 0,1 5 1,4 4 164,6 5 0,0 1-349,6 0 1,1 5 56,5 0-355,0 1 0,2-6 0,3 0 0,6 0 0,3 0-709,2 0 0,0-2 248,0-3 1,2-4-1196,3-7 1343,-3 0 1,5 0-1,-7-2 1,0-3-1,0-6-360,0-3 0,0-4 640,0-3 0,0 1 19,0-7 122,0 8 0,-5-10 0,-2 8 0,-2 1 0,-2 3 1020,2 1 0,-5 5 1273,3 0-1673,-3 8 1,-7 5 207,-1 14-599,-6 0 1,8 16-1,-5-2 546,2 5-819,-5 3 0,8-1 1,-5 0-127,2-1 16,2-9 1,5 3-1,0-5-1661,0 0-1637,0-2 2118,0-7 0,7-9 1279,4-7 0,17-78 0,-11 25 0,0 1 0</inkml:trace>
  <inkml:trace contextRef="#ctx0" brushRef="#br0">19062 6868 7669,'-9'7'1340,"0"-4"256,4 8 1,3 0-602,-3 5 0,1 1 293,-1 5 1,3 1-801,-3 4 1,3 3-151,2-4 0,-5 3 121,-1-2 1,1 1-104,5-7 1,0 1-449,0-6 0,2-7 118,3-4 0,-1-3-422,6-2 1,-4-2-70,4-3 0,-1-4-485,2-7 0,3-7 288,-3-4 0,-2-3-189,1-2 1,1 0 314,5 0 0,0 0 177,0 0 0,-4 1 434,4 5 0,-7 3 170,13 7 1,-8 1 186,7 5 0,-1 3 101,1 7 0,-3 1 708,3 5 0,-3 4-400,-2 12 0,-2 3 36,-3 7 1,1 0-727,-6 0 1,6-2 7,-1-3 1,-2 3-411,1-3 0,-6-4-391,1-2 0,2-3-813,-1-2 1,4-6 448,-4 1 1006,-1-7 0,-12-19 0,-2-11 0</inkml:trace>
  <inkml:trace contextRef="#ctx0" brushRef="#br0">15045 8613 7705,'-16'-15'2,"0"3"0,0 3 1217,0 2-809,0-6 0,0 12 0,0-7 0,0 3 0,0 0 1,0 1-1,0 4 915,0 6 0,0 2-795,0 8-343,7 1 1,-4 6-1,8 3-49,1 5 1,3-5 0,1 3-1,0 3-58,0 3 0,7 3-17,3-6 0,5-2-288,1-3 129,7 3 1,2-12 0,7 1 0,-2-5 0,-2-5-748,-1-2 0,0-3 506,5-9 1,-6-4-574,1-7 554,-7-7 0,8-2 0,-7-9 0,-1-3 0,-4-6-2068,-5-3 2424,-4-2 0,-12-5 0,-4-6 0,0-6 0,0 1 0</inkml:trace>
  <inkml:trace contextRef="#ctx0" brushRef="#br0">15061 8004 7731,'-9'-14'0,"-5"5"0,3-7 950,4 0 210,-7 14 1,12 8-474,-3 10 0,5 10 122,5 1 0,4 10 6,7 6 0,2 3-337,3 2 0,-2 2-352,8 3 0,-2-3 37,2 4 0,3 1-766,-3-2 0,3 8 129,2-3 0,0-8-238,0-2 1,0-11 711,0 1 0,43-47 0,10-12 0</inkml:trace>
  <inkml:trace contextRef="#ctx0" brushRef="#br0">15781 8516 7731,'-14'24'1576,"3"2"1,4 3-598,7-3 1,0 5-105,0-5 1,7 3-469,4-3 0,8-1-199,3-3 0,6-10-665,-1 4 1,-2-9-2020,1 4 2476,1-7 0,12-61 0,2-23 0</inkml:trace>
  <inkml:trace contextRef="#ctx0" brushRef="#br0">15685 7956 7731,'-23'16'541,"5"2"68,-3 3 1,5-1-349,5 7 0,4 5 1,7 5-1,3-3-1123,8-6 1,7 1 861,14-8 0,12-12 0,8-4 0,4-1 0,0-1 0</inkml:trace>
  <inkml:trace contextRef="#ctx0" brushRef="#br0">16437 8420 7731,'-9'0'1530,"-5"0"0,7 2-763,-4 4 1,-3-5 259,3 5 0,-3-5-598,-2-1 1,0 0-1,0 0 1,0 0 58,0 0 1,-2 6-281,-3-1 0,3 8-186,-3-3-14,3-3 1,9 8-1,4-5-320,3 4 1,9 1-632,4-5 0,10 3-146,6-8 1,3 2 79,2-1 776,7-5 0,-3 8 0,5-5 1,0 3-1,-2 0 105,0 0 0,-2 6 465,-5-3 0,-2 5 341,-3 1 1,-6 0-223,-10 0 0,-4 5 0,-7 0 0,-2-1 1276,-3-2 1,-6 3-1083,-10 0 0,2 1-682,-8-6 48,0-7 0,1 3 0,1-7-1731,2-1 961,-6-2 0,10-4 0,-6-3-3742,2-6 4496,1-10 0,3-22 0,1-11 0,-4-6 0,1 0 0</inkml:trace>
  <inkml:trace contextRef="#ctx0" brushRef="#br0">16661 7876 7731,'2'16'1944,"3"0"0,4 14-965,7 8 0,0 10 684,0 10 1,6 6-720,-1 11 1,0-2-499,-5-3 0,0-10 145,0 4-860,7-11 1,-10 1 0,3-12-551,-2-4 0,0-12 0,1-2 1,-3-5-2160,-1-3 2978,-8 4 0,-10-40 0,-11 1 0</inkml:trace>
  <inkml:trace contextRef="#ctx0" brushRef="#br0">16549 8388 7731,'-16'9'1267,"6"0"158,-1-3 0,7-3-249,-1 8 0,12-8-175,9 3-827,0-5 1,16-1 0,-2 0 208,6 0-622,8 0 1,-3-5 0,7 0 0,0-1 0,0 1 238,0 0 0,29-8 0,6 4 0</inkml:trace>
  <inkml:trace contextRef="#ctx0" brushRef="#br0">17413 8420 7725,'-32'2'0,"0"4"0,0-3 856,0 8 1,8-1 2585,2 6-2822,-3 8 0,8-5 1,-5 6-1,4 0 1,4-2 716,4 0 0,2 4-1069,8-6-187,0 1 1,2-8 0,4-2-1,4-1 1,4 0-353,2-3 0,6 0 71,-1-8-200,8 0 0,-12-2 0,6-2 0,-1-3 0,-1-2-1154,-1-3 1,-3-8 322,-1-1 951,0-8 0,0 10 1,0-8-1,-1-1 1,-3-1-246,-1 3 1,-2-3 502,1 8 44,-2-1 0,-3 6 0,0 0 1243,-1 0-747,-2 8 1,-4 2 0,-2 12-1,-1 6 1418,1 8 0,-3 6-1405,2 12 0,-2-5-311,1 5 0,5-4-13,-5-2 1,5 0-410,1 0 1,1-2-381,5-4 0,1-2-800,3-8 1,5-8 414,-5-2 967,5-4 0,8-38 0,2-8 0</inkml:trace>
  <inkml:trace contextRef="#ctx0" brushRef="#br0">17798 8260 7715,'-16'2'0,"0"3"0,1 4 1345,5 7 1,-3 7-755,8 4 0,0-2-443,5 2 0,-6-1 501,1 6 1,0 0 863,5 0 0,0-7-823,0-3 1,5-4 393,0-2-1227,8-8 1,-10 0-425,8-8 230,0 0 1,3-8 0,-2-4-900,-1-8 292,-7 3 0,8-14 0,-5 5 475,2-5 1,-4 1-1,6 2 1,0 3 87,-2 2 1,5-4 227,-4 6 0,-1-1 649,2 6 1,-2 6 151,2-1 1,3 7 561,-4-1 0,-1 5-708,2 5 1,-6 6 302,6 10 1,-6 3-456,6 2 0,-7 5-323,1-5 0,-2 4 48,3 2 1,-4-1-163,3-5 0,2 3-1403,-2-8 0,2 2 169,-1-1 1321,-4-5 0,12-22 0,-5-14 0</inkml:trace>
  <inkml:trace contextRef="#ctx0" brushRef="#br0">18502 8196 7694,'-18'0'901,"-3"0"1,-2 0 1216,-4 0 0,4 0-1472,7 0 1,0 2-306,0 3 1,0 4 206,0 7 0,7 0-172,4 0 0,-3 2 27,3 3 0,2 3-58,8 2 0,-2 3 45,8-8-287,0 8 0,7-6 1,1 5-41,2-1-383,1-8 1,-1 4-1,2-8 1,0-3 0,2-3-1173,0-2 1,-3-1 344,4-6 1147,-6 0 0,38-65 0,-27 25 0,-1 0 0</inkml:trace>
  <inkml:trace contextRef="#ctx0" brushRef="#br0">18790 8180 7678,'-7'16'0,"-2"0"0,-7 0 0,7 0 1117,4 0 1,3 0-481,2 0 0,7-5 300,4 0 0,5-8-485,5 3 1,-1-6-198,6-6-136,1-3 1,0-7-1,-1 0 54,3 0-144,-6 0 1,0-5 0,-7-2-68,0-2-101,0 5 0,-7-8 0,-4 7-500,-3 1 224,-2 2 1,-2 2 0,-3 0-784,-6 0 848,-10 7 0,-2-3 1,-6 7-408,3 1 821,-1 2 1,-3 4 0,1 5 812,3 9 0,6 2-168,-1 9 0,3-1 223,2 6 0,7 6-459,4-1 1,5 6 386,5-6 0,4 6-338,7-6 0,5 0-99,1-5 0,8-5-360,2 0 0,0-9-274,5-2 0,-3-2-240,-2-9 0,-2 0 380,-3-5 0,1 0-1900,-6 0 0,-1-7 1971,-5-3 0,-36-19 0,-8-5 0</inkml:trace>
  <inkml:trace contextRef="#ctx0" brushRef="#br0">15061 9893 7680,'-16'-2'531,"0"-1"551,0-2-585,7-1 0,-5 1 0,3-2 0,-3 0 0,-2 0 329,0 3 1,5 2-758,0 2 1,6 0-1,-4 2 1,0 3 207,0 6 0,6 9-54,-3 1 0,-1 7 0,2-1 0,0 3-111,5 2 0,0 0 1,1 0-1,5-1-180,4-5 1,5 3 47,1-8 1,0-1 28,0-10 0,5-3 0,0-7 0,-1-3-876,-2-8 0,-2-1 148,0-15 0,0 0 389,0-5 0,-6 0 0,-1-2 0,-2-1-232,-3-2 0,-2-1 464,-2 6 0,0-5-79,0-1 115,0 8 1,0 2 159,0 6 1,-6 5 737,1 11 0,0 10-488,5 17 1,0 4 188,0 7 1,0 6 89,0-1-253,7 0 0,2 1 1,7-1 749,0-2-1223,0-1 1,0-7 0,2-2-306,3-2 0,-2-3-656,8-10 0,-2-3-1995,2-7 3055,3 0 0,-7-38 0,0-16 0,7-4 0,-1 0 0</inkml:trace>
  <inkml:trace contextRef="#ctx0" brushRef="#br0">15749 9669 7697,'-16'0'0,"0"0"583,0 0 0,0 0 818,0 0 1,0 0-243,0 0 1,0 2-586,0 3 1,0-3-386,0 3 1,0 4 14,0 2 1,0 0-98,0 5-58,0-4 0,5 11 0,2-7 49,2 0-25,2 0 0,5 0 1,0 0-344,0 0-54,7 0 1,4-2-1,8-1-569,3-2 615,13-8 0,-8 6 1,10-5-204,-3 1 0,3 0 215,1-5 1,4 0 259,-4 0 0,-1 6 246,-5-1 1,-5 2-199,-1-2 365,-6-3 1,1 12 570,-10-3 1,-4 3-414,-7 2 1,-7 0 243,-4 0-575,-10 0 0,1 0 1,-6 0-619,-3 0 0,1 0-409,1 0 0,-3-5-2082,3 0 2092,4-8 783,-7 4 0,-16-42 0,-13-10 0</inkml:trace>
  <inkml:trace contextRef="#ctx0" brushRef="#br0">16469 9333 7697,'0'-9'5604,"0"2"-4944,0 21 1,7 4 0,2 16-1,2 1 143,0 3 0,-1 6-308,6-1-130,-7 10 1,5-1-1,-5 6 1,0 3-1,-2-1 329,0-1 1,-5 0-664,3-11 1,-3-4 160,-2-12-667,0-7 1,0-11-1042,0-14 0,6-14 951,-1-12 1,6-12 76,-6-5 1,6 3 0,-4-3-1,2 0-284,3 2 1,-3-3 636,2 6 0,-3 8 345,3 9 0,3 3 0,-3 2 0,3 2 410,2 3 1,0 6 218,0 10 0,0 6-419,0 10 0,2-1 1,2 6-1,1 3 219,-1 1 1,-3-3-599,-1-1 1,0-1-205,0 2 1,-5-4 244,0-7 0,-1 0-1576,6 0 1,0-2-73,0-3 0,0-4 1566,0-7 0,8-28 0,0-8 0</inkml:trace>
  <inkml:trace contextRef="#ctx0" brushRef="#br0">17125 9845 7697,'0'16'0,"0"0"417,0 0 0,2-2 130,4-3 1,4-2 397,12-4 0,-3-3-493,8 3 0,-1-10-42,6-6 1,6-5-184,-1-5 1,0-4-24,-5-7 1,-5 0-45,0 0 1,-8 0 12,3 0 1,-12 2 0,-4 3 0,-4-3-77,-2 3 1,-2 4-165,-4 2 0,-4 3-54,-12 2 0,3 5-126,-8 1 1,6 6 8,-6-1 1,8 5 59,-3 5 0,4 4 857,2 7-496,0 0 0,8 7 0,0 4 783,1 3 1,6 7-346,-5 1 1,6 1-124,6-2 1,2-3-140,8 3 0,6 3-114,-1-3 1,8-5-659,-3-5 0,5-8-241,1 2 1,0-3-624,0-2 1,0-7 168,0-4 1,-2-3-686,-4-2 1,3-7 1792,-8-4 0,-7-31 0,-6-10 0</inkml:trace>
  <inkml:trace contextRef="#ctx0" brushRef="#br0">17798 9525 7680,'-16'0'854,"0"7"1,7 2-86,3 7 0,5 2 908,1 3 0,0-1-950,0 6 0,7 1-82,3 5 1,5-2-259,1-3 1,0 3-74,0-3 1,0-4-265,0-2 1,0-3 60,0-2 1,0-5-224,0 0 1,0-8 156,0 2 1,-6-5-632,1-5 0,-2-9-72,2-7 0,1-8-917,-7 2 1228,8-3 1,-11-7 0,3-1-206,-3 3 1,-2-4 488,0 1 0,0 6-31,0 6 1,0 6 275,0-1-234,0 3 732,0 9 0,0 9-52,0 11 0,0 5 79,0 5 1,5 4-271,0 7 1,2 4-88,-1-4 1,-3 3-644,8-8 1,-6 1 215,6-1 1,-6 1-1484,6-6 0,-7-1-121,1-5 1681,4 0 0,0-35 0,7-10 0</inkml:trace>
  <inkml:trace contextRef="#ctx0" brushRef="#br0">18422 9445 7665,'-9'7'0,"-4"-3"1953,8 6 0,-6 3-860,6 8 1,0 2-508,5 4 1,0 5-135,0 0 1,0 0 25,0 5 0,2-5-129,3-5 1,-2 1 388,8-6-348,-7-1-89,10-5-127,-12-7 1,7-2 201,-4-7-522,-3-7 0,5-4 0,-7-8 202,0-3-527,0-6 1,0 8-1,0-6 49,0-3 51,0-1 0,0 3 0,2 2-55,3 2 0,-2-3 75,8 4 1,-6-1-848,6 2 475,0 3 0,5-9-332,0 11 1,0-1 374,0 11 680,0-6 0,43 3 0,10-7 0</inkml:trace>
  <inkml:trace contextRef="#ctx0" brushRef="#br0">18870 9413 7665,'0'16'401,"0"0"1,0 0 414,0 0 1,0 5 1011,0 1 1,0 4-902,0-4 1,0 6-434,0-1 0,5 1-166,1-1 1,1 1-452,-2-6 0,-3 4-1793,3-4 1916,4-1 0,-14-104 0,4 28 0,0 1 0</inkml:trace>
  <inkml:trace contextRef="#ctx0" brushRef="#br0">18742 9093 7664,'-16'0'0,"0"0"0,0 7 1,2 2-29,3 7 1,4 0 0,7 0 27,0 0 0,43 7 0,10 2 0</inkml:trace>
  <inkml:trace contextRef="#ctx0" brushRef="#br0">19270 9205 7661,'-16'5'2094,"0"1"0,0 1-1019,0-2 0,0-1 323,0 6 1,-2-4-977,-3 4 0,3-4 1,-3 4-1,3 3-80,2 1 0,0 0-163,0-3 1,2 3 121,3-3-404,-3 3 1,12-3-1,-3-1 1,5 1-1,5-2-352,6-4 0,3 2-606,2-1 0,7 1 232,4-2 0,-2-3 480,1 3 0,1-3 0,7 0 0,0 1 196,-2 3 0,3 4 173,-8-4 0,1 4-56,-1-4 301,3 6 0,-17-3 1,3 7-1,-4 0 1,-3 2 1388,-4 3 1,-5-1-879,-5 6 0,-4-4-358,-7 4 0,-7-4-29,-4 4-894,-3 1 0,3-2 0,3-4-655,0-3 0,-2-7 0,4-2 0,3-2 1160,1-4 0,2-44 0,0-12 0</inkml:trace>
  <inkml:trace contextRef="#ctx0" brushRef="#br0">19542 8853 9016,'9'7'2905,"4"3"-1841,-8 12 1,2 4 923,-2 12 0,-1 3-970,7 7 1,-8 5-541,2 0 1,3 6-222,-3-5 1,2 2-314,-2-8 0,-3 2-323,3-12 1,-3-1 420,-2-5-1598,7-7 1,-5-2-51,3-7 1606,-3-7 0,-16-38 0,-4-15 0</inkml:trace>
  <inkml:trace contextRef="#ctx0" brushRef="#br0">19238 9349 7641,'-18'0'0,"-3"0"0,9 0 4372,-5 0-1935,12 0-511,-2 0-1529,21 0-55,4 0 1,14-7-1,0-4 1,0-1 0,2-1-818,3 3 0,2-1-377,4-5 1,3 0 483,-3 0-1478,3 0 0,2-6 1846,0 1 0,-4-8 0,3-6 0,4 0 0,-1 1 0</inkml:trace>
  <inkml:trace contextRef="#ctx0" brushRef="#br0">20038 9045 7641,'-9'2'3849,"4"3"0,3-2-2919,2 8 1,-5 0-265,0 5 0,-1 2 33,6 3 1,-1-2-335,-5 8 0,4 5-129,-3 6 1,3-1-208,2-5 1,0 0 0,0 0 0,0 0-377,0 0 0,6-2-507,-1-3 1,0-4-4711,-5-7 5564,7-7 0,17-66 0,9-23 0</inkml:trace>
  <inkml:trace contextRef="#ctx0" brushRef="#br0">19974 8773 7634,'-16'0'0,"0"0"778,-7 7 11,5 2 0,-3 7-637,10 0 0,-1 0 39,7 0-1234,-1 0 1,8 0 1042,3 0 0,47 7 0,17 2 0</inkml:trace>
  <inkml:trace contextRef="#ctx0" brushRef="#br0">20550 9061 12872,'-23'0'4535,"4"7"-3874,-8 4 0,0 3 0,-5 2 0,0 2-127,0 3 1,-5 6-169,0 10 1,1-1-3,9 6-255,4-6 1,14 3-1,4-7 287,3 0-305,2 0 1,13-2-1,3-3 1,3-8-1,5-4-232,2-5 0,4-6-465,2 1 1,0-3 299,0-2-781,0 0 0,-1-2 1,-3-3-1,-1-6 1,1-3 1086,2-2 0,-3-19 0,0-10 0,2-3 0,1 0 0</inkml:trace>
  <inkml:trace contextRef="#ctx0" brushRef="#br0">20823 9317 7624,'-11'0'4936,"2"-2"3797,2-3-9944,-6 3 1,10-10 0,-6 4 1210,2 0 0,2 4 0,5-3 0</inkml:trace>
  <inkml:trace contextRef="#ctx0" brushRef="#br0">25544 5971 6716,'-9'-28'0,"2"-8"0</inkml:trace>
  <inkml:trace contextRef="#ctx0" brushRef="#br0">25656 3986 8017,'-11'0'-1880,"1"0"1748,6 7-28,-3-5 160,7 5 0,14-14 0,4-2 0</inkml:trace>
  <inkml:trace contextRef="#ctx0" brushRef="#br0">25592 2657 8024,'-16'0'-223,"0"6"1,0-1-578,0-1 866,7 5 1,0-8-1,6 6-343,-3 1 0,1-8 277,5 0 0,28-65 0,-10 22 0,0-1 0</inkml:trace>
  <inkml:trace contextRef="#ctx0" brushRef="#br0">25496 1073 8046,'-16'0'-532,"0"1"1,0 5 1180,0 4-521,0-3 1,5 8 0,2-5-664,2 5 375,2 1 1,5-6 0,2-1-358,3-2 324,4-1 1,2-6 192,-1 0 0,-6-36 0,3-8 0</inkml:trace>
  <inkml:trace contextRef="#ctx0" brushRef="#br0">14757 12679 7670,'-2'-9'1428,"-3"3"-763,3 5 0,-7-5 16,4 1 1,-3-2 222,-2 2-498,3 3 0,5-5 313,-3 7-675,3 0 0,-5 9-25,7 7 0,-6 1-35,1 10 1,-6 0-1,6 6 1,0 3-90,-2 1 0,-1 3-2,-2-3 1,1-3-8,4 3 1,3-9 0,-4-3-157,5-1 51,1-3 1,7-12-64,3-4 76,5-10 1,2-6 0,3-8 0,3-3 0,2 3-292,3 1 0,-3 2 406,2 0 0,0 2-216,5 3 304,0 4 1,0 1 0,-2 1 167,-3 2-100,3 1 0,-12 4 0,3 3 0,-3 6 0,-4 5 245,-3 5 1,-4 4-41,-7 7 1,0 2 45,0 3 1,-7 2-60,-4 4 1,-5 3-7,-5-3 0,1 3-96,-7 2 1,1-5 16,-6-1 0,0-6-441,0 1 1,5-5-235,0-5 0,1-4-499,-6-7 0,0-7 340,0-4 662,7-10 0,-20-61 0,24 23 0,0-1 0</inkml:trace>
  <inkml:trace contextRef="#ctx0" brushRef="#br0">14629 12471 7673,'0'-9'2063,"12"2"-1277,4 7 1,11-6-146,-1 1 1,14-8-253,8 3 1,5-4-200,6-2 1,3-2-168,-3-4 0,-4 3-223,-2-8 1,-3 8 234,-2-3-1081,-7 4 1046,-9 2 0,-2-21 0,-5-6 0</inkml:trace>
  <inkml:trace contextRef="#ctx0" brushRef="#br0">15941 12294 7663,'-11'0'686,"2"-1"31,2-5 0,2 6 1,5 0-188,0 9 0,2 13-304,3 4-80,-3 4 0,10 10 0,-5 2 327,2 5-329,-5 1 0,8 7 0,-5 3-27,2 5 0,-5 1 0,3-2 0,-2-3-485,1-6 0,-1 0-365,-5-5 0,2 2 418,3-12-1038,-3-8 0,7-9 1353,-4-10 0,-3-40 0,5-15 0</inkml:trace>
  <inkml:trace contextRef="#ctx0" brushRef="#br0">16005 12855 7663,'-11'-6'614,"1"1"-128,6 0 45,-10-2-342,12-2 1,0-7 0,9 1 690,2 5-716,2-4 0,12 6 0,2-4 1,2 3-1,-1 0-24,3 0 0,-4 6-202,1-3 1,-6 6-8,1 6 0,-3 3 0,-2 7 0,-2 1 114,-3 5 1,-4 5-23,-7 10 123,0-3 0,0 7 1,0-6-1,-2 2 1,-3-1 128,-6-2 1,-3 1-244,-2-3 1,0 2 105,0-12 0,0-1-503,0-5 0,5-7-672,1-4-805,6-3 1842,-3-2 0,28-64 0,6-16 0</inkml:trace>
  <inkml:trace contextRef="#ctx0" brushRef="#br0">16517 12182 7663,'-10'0'571,"-1"0"159,0 0 1,2 8-337,4 2 1,-2 4-4,2 2-181,-1 15 0,8-3 1,3 17 511,6 4-608,-4 7 0,7 8 0,-3 0 1,1 1-1,1 3-152,-2 1 0,-6-5 21,6-5 0,-6-2-156,6 2-258,-8-11 1,6-9 0,-5-7 0,3-2 0,2-5 430,3-9 0,24-50 0,6-19 0</inkml:trace>
  <inkml:trace contextRef="#ctx0" brushRef="#br0">16821 12823 7663,'-9'7'108,"4"4"0,-2 3-108,2 2 0,-1 5 266,6 0 0,0 6-60,0-6 0,2 6 171,3-6 0,6 6-301,10-5 1,-3-3-792,4-8 637,2 3 0,-4-10 1,5 4-1,-2 0 1,-2-5 127,2-1 0,-5-9 155,4-4 0,-6-3 0,-4-2 0,-3 0 217,-2 0 0,0-5 193,-1-1 1,-5-5-106,5 6 0,-6-2 438,-6 2-719,-3 3 1,-7-7-1,0 5 261,0-1-575,-7 0 0,4 5 0,-8 1-235,-1 5-65,-3-4 0,6 12 0,4-4-947,3 5 922,2 1 410,0 7 0,22 52 0,4 19 0</inkml:trace>
  <inkml:trace contextRef="#ctx0" brushRef="#br0">17413 12679 7663,'-16'-11'0,"0"0"898,0 8 1,0-4 0,0 7 0,0 0 631,0 0 0,0 3-1135,0 8 0,0 1 0,0 15 1,2 1-29,4 3 0,1 2-182,3 5 1,5-3-36,-5 8 0,6-7-154,6 1-202,2-3 0,8-4 1,2-3-1,4-6 1,4-5-1606,4-5 1,2 1 920,0-6 0,0-3-914,1-8 1804,-9 3 0,2-33 0,0-15 0,0 1 0,0 0 0</inkml:trace>
  <inkml:trace contextRef="#ctx0" brushRef="#br0">17638 12134 7663,'-2'-9'0,"-4"4"0,-2-4 1309,-1 7 1,-4 2-311,8 11 0,0 5-47,5 5 1,5 10-317,0 6-484,8 15 0,-4-10 1,7 13-1,0 1 1,0 2 105,0 5 0,0 4-709,0-3 1,0 2 230,0-13-134,0 1 0,-2-6 1,-2-2-1,-1-3 1,0-8-3112,-2-6 3465,5 1 0,-12-34 0,5 1 0</inkml:trace>
  <inkml:trace contextRef="#ctx0" brushRef="#br0">17638 12711 7663,'-22'0'482,"1"0"1,5-2 1864,5-3-1751,8 3-729,-4-5 0,8 1 563,5 1 1,4-2-50,12 2 1,-3-3 72,8-2 1,0-3 151,5 8-448,0-7 1,5 3-1,0-7 1,-1 0-1,-2 1 121,-2 5 0,0-5-277,0 5 0,5-3-529,0 3 0,-5-3 0,-5 6 0,0 0-2653,-2 0 3180,-2 2 0,-29 26 0,-4 6 0</inkml:trace>
  <inkml:trace contextRef="#ctx0" brushRef="#br0">17798 12887 7663,'16'0'858,"0"0"-211,0 0 1,1 0-1,3 0 1,3 0 772,2 0 0,0 0-828,2 0 0,3 0-216,-4 0 0,5 0-322,1 0 0,0 0 97,0 0 1,0 2-754,0 3 0,-2-2-281,-3 8 1,-4-6 882,-7 6 0,-22 21 0,-4 11 0</inkml:trace>
  <inkml:trace contextRef="#ctx0" brushRef="#br0">15141 13895 7663,'-16'-9'404,"0"4"1697,0 3-2023,7 2 1,2 9 0,7 7-1,0 11 1,0 7 0,0 7 0,0 3 565,0 6 0,7 9-90,4-1-378,-4 4 0,7 1 0,-5-5-137,0-4 30,5-11 0,-7-4 0,5-9 0,-1-5 0,2-7-1011,1-6 0,-4-8 105,1 1 837,7-3 0,21-66 0,-14 24 0,0 0 0</inkml:trace>
  <inkml:trace contextRef="#ctx0" brushRef="#br0">15541 14215 7674,'-16'8'0,"0"2"234,0 12 1,0-3 47,0 8-288,7-8 0,2 12 1,7-5-1,2 3 0,3-1 561,6-1 0,10-2-394,6 2 0,8-6-300,3-10 121,6-4 0,-8-7 1,5 0-1,-4 0 1,-5-2 188,-4-3 0,-3-10-37,2-6 1,1-6-50,-6 6 1,-6-8 0,-7 3 0,-2-3 333,-4 3 1,-1-5-110,-2 5 0,-7 3-143,-4 1 0,-3 4 0,-2 2 0,-2 0-249,-3 0 0,-4 6-531,-7-1 1,0 8 126,0-3 17,0-3 0,2 8 0,3-5-1058,6 4 1035,3 2 492,9 8 0,52 29 0,19 14 0</inkml:trace>
  <inkml:trace contextRef="#ctx0" brushRef="#br0">16085 14055 8203,'-16'0'679,"0"0"0,7 2-764,4 3 1,3-1 368,2 7 0,0-1 511,0 6 1,2 2-673,3 4 1,4 1-1,7 3 1,2 8-223,3-7 70,-3 7 0,7-11 0,-6 3 45,3-4 34,6 3 0,-8-13 0,5 2-84,-2-5 35,-2-3 1,0-6-1,1-2 1,-3-5-1,-1-9-138,-2-9 1,0-5 119,0-2 1,0-2-160,0-4 0,-5 5-110,0-5 148,-8 4 0,4 2 0,-7 0-167,0 0 115,0 7 1,0 2 0,-2 9-208,-3 3 412,3-3 0,-10 14-42,7 0 60,-1 7 1,6 11 0,0 2 221,0 1 1,0 7-131,0-1 0,7-2 75,4 2 0,3-6-38,2 6 0,6-8-59,-1 3 1,2-10-43,-2-1 0,4-8-26,7 3 1,-5-5 145,0-1 1,-2-3-122,1-8 0,8 1 43,-7-12 0,5-1-84,-11 2 0,6-8 4,-6 3 1,6-5-93,-6-1 1,0 0-210,-5 0 0,-5 7-179,0 4 0,-8-2-1108,3 2 1565,-5-1 0,-15 13 0,-4 2 0</inkml:trace>
  <inkml:trace contextRef="#ctx0" brushRef="#br0">17221 13927 7674,'-16'0'0,"0"0"0,0-1 240,0-5 1,6 4 760,-1-3-14,8 3 1,-10 4-459,8 3 1,7-1-384,8 7 1,4-6 180,2 6 0,0-2-176,0 1 0,6 3-154,-1-8 68,0 0 1,3 1 0,0-1 0,3-1 0,0-3-423,1-1 1,-3 0 190,2 0 0,0-7-511,5-3 499,-8-5 0,0-1 0,-8-1 0,0-3 1,0-3-127,0-2 1,-8 5 396,-2-1 0,-6-2-75,-6 2 1,-4-1 102,-12 6 1,3 0-26,-8 0 0,1 6-52,-6-1 0,1 7 62,5-1 0,-3 5-65,8 5 1,-6 6 54,6 10 1,-1 6-30,6 10 1,6-1 84,-1 7 0,8-2-216,-3 1 0,6 4-204,6-3 0,4-4-864,12-1 0,2-12 120,8-4 1012,0-5 0,29-29 0,7-8 0</inkml:trace>
  <inkml:trace contextRef="#ctx0" brushRef="#br0">17814 13767 7666,'-16'6'0,"0"-1"0,5 7 763,0-1 0,8 9-553,-3 1 0,5 7 1274,1-1 1,0 3-682,0 2 0,0-1-492,0-5-238,7 4 1,-4-5 0,6 6-1,0-5 1,-2-4 148,0-5-233,-1-1 0,-5-7 323,5-3-248,-4-5 0,5-2 0,-7-5 0,0-4 0,0-6 149,0-6 1,0-3-243,0-7 0,1 2 19,5 3 131,-4-3 1,10 5 0,-5-5-17,2 3 1,2-3 0,6 5-1,3-1-569,1-1 0,2 6 243,-1-6 1,3 7-1239,7-1 0,0 9 1459,0 1 0,21 29 0,6 1 0</inkml:trace>
  <inkml:trace contextRef="#ctx0" brushRef="#br0">18358 13399 7630,'0'-9'2667,"0"4"-2122,0 10 0,0 6 0,2 10 0,3 6 397,6 3 0,-3 4-663,3 3 0,0 4 0,5 7 0,-2 0 122,-3 0 0,3 6-5,-3-1 1,-3 0-486,3-5 0,-7-5 0,3-2 0,-2-4-1360,1-6 663,-1 1-2964,-5-15 3750,0-1 0,0-51 0,0-19 0</inkml:trace>
  <inkml:trace contextRef="#ctx0" brushRef="#br0">18518 13879 7639,'-11'0'1193,"1"0"0,6-1-1713,-1-5 693,3 4 0,9-5 1471,4 7-1494,3-7 0,9 4 0,4-6 0,3 0 1,2 2-22,0 0 1,-2-1 14,-3 3 0,1 3-39,-6-3 0,-1 3 93,-5 2 1,-7 2 0,-4 3-1,-3 6 351,-2 3 0,-2 4-153,-3 3 1,-9-1-267,-8 7 0,-4-1-278,4 6-40,-6 0 0,10-1 1,-3-3-1,3-1 0,2-1-1120,0-1 681,0-2-964,7-7 1,4-7 1590,10-3 0,54-47 0,-20 14 0,0 0 0</inkml:trace>
  <inkml:trace contextRef="#ctx0" brushRef="#br0">19046 13687 7639,'-30'0'718,"3"0"0,4 0-696,7 0 0,2 2-139,3 3 0,-3 4 197,3 7 0,4 6 345,2-1 0,3 7-48,2-1 0,0 9-143,0 1 1,2-1-156,3-10 0,9 3 25,8-8-217,-1 0 1,-3-5 0,1-1 99,3-5-88,6-3 1,-8-7-1,5 0-24,-2 0 197,5-7 0,-10 0 0,3-7 250,-3-2-236,-2 3 1,-2-11-1,-3 4 503,-6-1-456,-3-8 1,-2 10 0,0-6-323,0 2 18,-7-6 0,-2 11 0,-7-3-893,0 3 0,-2 4 566,-3 3 498,3 4 0,-33 21 0,-1 4 0</inkml:trace>
  <inkml:trace contextRef="#ctx0" brushRef="#br0">19318 13719 7639,'-16'7'226,"0"-5"0,5 11 294,1-8 0,6 7 476,-1-1 0,3-2-444,2 2 1,2-1-215,3 6 0,4 6-140,7-1 1,0 0 88,0-5 1,5-1-90,1-5 1,-1 3-155,-5-8-37,0 7 0,0-10 0,0 4 1,0-5-1,0-2-499,0-5 1,0 3 280,0-8 0,-2-5-331,-3-5 1,2-6 218,-8 6 1,7-8 85,-1 2 1,-4 3-123,-2-3 340,-3 7 1,4-8 0,-1 7-127,-2 1 1095,-1 9-625,-2-3 0,0 14 75,0 0 0,0 7 89,0 9 0,0 2-167,0 3 1,0 2-31,0 4 1,2 3-158,3-3 0,-3-2-131,3 2 0,3-2-65,-3 1 0,2-1-244,-2-4 1,-1-5-808,7 0 0,-6 0 507,6-5 0,-6-4 605,6-1 0,-1-26 0,6-7 0</inkml:trace>
  <inkml:trace contextRef="#ctx0" brushRef="#br0">19942 13591 7639,'-10'11'201,"-1"-1"1,6 1 206,-6 5 0,7 0 1682,-1 0-1526,3 0 1,-3 7-1,0 2 304,1 0-736,2-2 1,2-1-1,0 1 322,0 2-359,0 1 0,0-1 0,0-3-60,0-5 0,0-6-173,0 0-241,0-8 1,0-5 196,0-14 0,0-1-520,0-10 1,6 0 271,-1-5 0,6 0 52,-6 0 0,7 0 277,-1 0 1,-2 2 362,2 3 0,-1-1 15,6 6 1,-5 1 400,0 5 1,-1 2-252,6 3 0,0 4 138,0 7 0,0 0-179,0 0 1,-1 9-140,-5 7 1,4 4-50,-3 12 0,-2-4-426,2 9 1,-6-3-638,6-2 1,-8 6 218,3-1 1,1 0-406,-2-5 0,6-1-264,-6-5 1,6 3 1314,-6-8 0,7-7 0,-3-7 0</inkml:trace>
  <inkml:trace contextRef="#ctx0" brushRef="#br0">20550 13559 7639,'-23'0'0,"0"-5"965,-3-1 1,-3-4 2988,8 4-4007,-1 1 0,1 5 1,0 0-820,1 0 0,2 7 1655,2 4 1,8 5-139,2 5 1,-1-1 86,2 6 0,-1 1-404,6 5 1,0 2-111,0 3 0,2-3-98,4 3 0,-3 1 26,8-6 0,-1 3-1029,6-8 0,0-4 461,0-1 0,2-12-1036,4-4 1,-5-5 300,5-1 1,1-9 35,-2-7 0,6-1 1121,-6-10 0,1-26 0,-1-13 0,0-8 0,1 0 0</inkml:trace>
  <inkml:trace contextRef="#ctx0" brushRef="#br0">20582 12935 7639,'-10'7'3340,"-1"4"0,8 6-3764,-3 10 0,4 7-40,2 14 0,2 12 2297,4 4 0,1 9-1066,3-3 0,5 4-657,-5-4 1,5 4-408,1-4 1,0-6-418,0-5 0,-8-13-279,-2 2 1,1-11 992,-2 1 0,1-40 0,-6-11 0</inkml:trace>
  <inkml:trace contextRef="#ctx0" brushRef="#br0">14821 15832 7745,'-9'-7'979,"-5"-2"-617,12 0 1,-7-5-1,4 4 1,-4-5 0,-2-1 308,0 0 0,6 2 1,-4 2-1,0 1-447,0-2 1,4 1 0,-6 1 0,1 4 125,1 0-341,-5 5 0,5-5 41,-7 7 1,0 0-209,0 0 1,1 7 85,5 4 0,-12 3 1,13 8 0,-8 1 0,6 2-1,2 3-21,0 2 1,6 2 91,-3 0 1,5-5 0,1-2 0,1-2-56,5-3 1,3-3-110,7-1 0,1-7-300,5-3 314,3-5 0,5-2 1,-2-5-1,-1-4 1,0-6-408,-2-6 1,3-1 268,-7-4 0,1-3 110,-6 4 1,0-5 100,0-1 0,-6 0-62,1 0 1,-7 2 98,1 3 0,-3 4 166,-2 7 0,0 6 34,0-1 302,-7 7 0,-1-1-184,-2 10 1,1 10 234,4 6 1,3 7-178,-4-1 1,5 3-48,1 2 1,0 0-130,0 0 0,1 0-179,5 0 0,-3-5 9,8 0 1,0-8 9,5 3 0,0-6-608,0-6 0,1-3 262,5-7 0,-3 0-874,8 0 1,-6-1 1220,6-5 0,14-45 0,9-19 0</inkml:trace>
  <inkml:trace contextRef="#ctx0" brushRef="#br0">15445 15640 7745,'-11'-5'123,"1"0"1,4-6 185,-4 6 0,4-3-185,-4 3 361,-1 3 1,0-5-246,1 7 1,4 2-1,-4 3 1,-1 6-98,2 3 1,-4 9 26,8 4 0,-6 3 2,6 2 1,0 2 54,5 3-22,-7-3 0,5 5 0,-2-7 209,8 0-533,-2 0 1,12-5 0,-2-4 0,6-3 0,5-8-372,2-3 0,0-4-479,2-5 1,3-1 968,-3-5 0,4-27 0,3-14 0,5-5 0,-1-1 0</inkml:trace>
  <inkml:trace contextRef="#ctx0" brushRef="#br0">15829 15160 7745,'-9'7'0,"4"4"0,-2 3 337,1 2 0,1 7-104,5 4 305,0 10 1,7 0-1,2 10 1312,0 3-1644,5 1 0,-5 2 1,7 1 212,0-3-560,0 6 1,-5-12 0,-1 1-1,1-5 1,-2-5-166,-4-3 0,2-2-1580,-1-5 1886,-1-3 0,-5-14 0,0-2 0</inkml:trace>
  <inkml:trace contextRef="#ctx0" brushRef="#br0">15685 15656 7745,'-16'9'0,"7"0"2512,4-4-1191,3-3 318,9 5-1231,9-7 1,4-2 0,6-1 70,3-2-460,1-8 0,2-1 0,0-7-626,0 1 1,0 2 0,0 2-1,0 0-2178,0 0 2785,0 0 0,0-7 0,0-2 0</inkml:trace>
  <inkml:trace contextRef="#ctx0" brushRef="#br0">16229 15592 7745,'-7'16'0,"5"0"718,-3 0 1,3 0 4,2 0-479,0 0 1,0 0-1,0 2 1,2 2-1,1 1 179,3-1 1,4-1-349,-4 2 1,6-3 0,-1 4-209,3-5 0,2-2 13,0-5 1,0-3 97,0-7 0,0 0 0,0 0 1,0-1-236,0-5 0,-2-4-67,-3-12 0,7-3 96,-7-7 1,6 6 0,-8-3 0,2-3 82,0-3 1,-3-3 169,3 6 0,-2 2 379,-4 3-282,-3 4 0,5 7 0,-7 0 614,0 0 0,0 9-249,0 7 0,0 7-9,0 9 0,0 5-112,0 1 1,0 5-335,0-6 0,0 6 26,0-6-363,0 7 1,2-10 0,2 3 91,1-3-705,7-2 0,-8 0 0,7 0-1220,1 0 2138,2-7 0,31-23 0,6-13 0</inkml:trace>
  <inkml:trace contextRef="#ctx0" brushRef="#br0">16933 15480 7745,'-16'0'369,"0"0"0,0 0 1292,0 0-782,0 7 0,2 2-386,3 7 0,4 0-124,7 0 0,-5 6 31,0-1-366,-1 7 0,6-8 1,2 5-1,2-2 1,1-4-95,-1-1 1,3-2-69,-2 0 1,6-5-453,-6 0 0,7-8 1,-1 3-350,3-5 0,-3-2 207,0-5 1,-1-3 8,6-7 506,-7-7 1,5 4 0,-5-6-1,2 0 1,0 2-118,1 0 1,-3-4 652,2 6 0,-6-1-213,6 6 663,-8 0 0,6 2 1033,-4 3-1155,-3 4 1,7 7-1,-5 2 1153,1 3-1511,0 4 0,-5 9 0,0 3-20,0 6 1,6 3-133,-1 2 0,0 0-272,-5 0 1,0 0-252,0 0 0,6 0-512,-1 0 1,2-7 47,-1-3 1,-3-5-1683,8-1 2522,-1-7 0,14-30 0,0-15 0</inkml:trace>
  <inkml:trace contextRef="#ctx0" brushRef="#br0">17381 14952 7724,'-7'9'0,"6"7"564,-5 0 1,-1 7 693,2 9 0,-1 2-364,6 3 1,2 4 614,4 7 1,-3 2-1011,8 3 0,-1-3-290,6 3 1,-1 2-789,-5-1 302,5-1 0,-8-7 0,5-1 0,-3-4 0,-2-2-1170,-3-3 1,3-4 1446,-2-6 0,-7-10 0,-6-9 0</inkml:trace>
  <inkml:trace contextRef="#ctx0" brushRef="#br0">17990 14872 7688,'-16'5'356,"1"2"0,3 2 1,3 4-1,2 3 1080,3 5 1,3 4-835,1 7-326,0 7 1,5 4-1,4 10 1,2 4 0,3 2 628,-2-1-786,1-6 0,3 8 0,0-6-74,0-3 1,-2-8-1,-2-7 1,-1-6-510,1-3 0,-3-8-246,2 2 0,-2-8 710,2-2 0,3-29 0,-5-2 0</inkml:trace>
  <inkml:trace contextRef="#ctx0" brushRef="#br0">18166 15448 7695,'-11'5'648,"0"1"1,1-1 13,-6-5-439,7 0 1,2-2-161,7-3 379,0-4 0,7-7 1,3-2-1,5-1 0,3-4-237,3-2 0,2 0-581,4-2 352,3 4 0,-5 7 1,7 0-1,0 0 1,-2 2 132,-3 3 1,-4 4-68,-7 7 0,-2 2 134,-3 3 1,-4 6-1,-7 10 1,0 6 445,0 3 1,-7 2 286,-4 0-701,4 7 1,-13-5 0,4 3 0,-1-1 0,-1-1 77,2 3 1,-6 3-260,1-9 0,0 3-272,5-8 192,0-4 0,2 6-426,3-8-353,-3-7 1,14-7-977,0-7-758,0 0 2566,21-7 0,11-37 0,18-17 0</inkml:trace>
  <inkml:trace contextRef="#ctx0" brushRef="#br0">18726 15432 7695,'-16'16'1128,"0"0"0,7-5 412,4-1-1136,3-6 1,9 3 200,4-7-483,3-7 1,4-2-1,1-7-29,3 0 0,-1 0 0,-5 0 1,0 0 6,0 0 0,0 0-103,0 0 1,0 0 38,0 0 1,-7 0-163,-4 0 16,4 0 1,-7 0-1,1 2 1,-6 1-232,-8 3 1,-3 6 251,-2-1 0,-5 3 426,-1 2 1,-4 2-72,4 3 63,-6 11 0,10 4 0,-3 6 752,3 3-832,2 8 1,2-1 0,3 6 612,6 3-661,3-6 0,4 0 0,3-7-774,6 0 477,10 0 1,-1-9 0,6-5-2098,3-5 1557,8-10 1,-1 4 0,5-9-1133,-2-3 1,3-4 1767,-4-7 0,3-16 0,5-9 0,1-2 0,0-1 0</inkml:trace>
  <inkml:trace contextRef="#ctx0" brushRef="#br0">19382 15144 7695,'-21'0'716,"-1"0"1,1-5 985,5-1 0,0 1-821,0 5 1,0 5-422,0 1 0,0 4 96,0-4 1,2 6-172,3-1 0,-1 3-17,6 2-334,-6 0 0,10 0 1,-3 0-1,3 0-357,2 0 1,7-2 309,4-3 1,5 1-390,5-6 1,-1 4 202,6-4 1,1 1-452,5-2 493,0-3 1,-5 7 0,-1-6-71,3 3 192,1-1 0,0-3 1,-3 1 445,-6 3-255,-3 6 1,-2-8 0,-2 6 1091,-3 3-658,3-6 1,-12 7 0,2-3 428,-8 3 1,-7 4-362,-10 3 1,-4-3-254,-7 3 0,0-1-112,0 1 0,-2-3 14,-3 3-1255,3-10 0,-5 2 0,7-8-346,0-2 1,2-3-2961,3-5 4254,4-4 0,14-57 0,2-12 0</inkml:trace>
  <inkml:trace contextRef="#ctx0" brushRef="#br0">19782 14744 7695,'-19'16'0,"3"0"0,-2 0 1993,13 0 0,-6 2-961,6 3 1,-1-2 345,6 8 0,0 0-687,0 5 0,7 5-279,4 1 0,-2 4-3,2-4-282,-1 6 1,1-3 0,-2 5 267,-2-3-842,5 3 0,-5-7 1,6 4-1,-4-6 1,0-3-1812,0-2 1,-4-5 2257,6 0 0,-8-29 0,4-2 0</inkml:trace>
  <inkml:trace contextRef="#ctx0" brushRef="#br0">19542 15272 7695,'16'0'2638,"0"0"1,9-7-1684,7-4 0,2-3-112,9-2-1021,-1 0 0,6-2 1,0-1 177,0-3 0,15-6 0,2 3 0</inkml:trace>
  <inkml:trace contextRef="#ctx0" brushRef="#br0">20278 15032 14719,'16'0'810,"2"-5"1,2-3-1,3 1 86,2 0-1132,1-5 0,1 8 0,0-6 0,-1-1 0,1 0 0,-2 2 1,-2 2-3682,-3 4 3917,-2-6 0,-24 0 0,-5-7 0</inkml:trace>
  <inkml:trace contextRef="#ctx0" brushRef="#br0">20342 15208 7695,'-14'9'0,"4"7"0,-3-5 1048,8 5 1,-1-4-335,6 4 0,2-2 0,4-1 0,4-4 1492,4-2 0,8-2-1797,-1-5 0,8 0-832,-3 0 313,4 0 1,2 0 0,0-2 0,0-3 0,-1-6-296,-5-3 0,5-2 405,-5 0 0,12-36 0,3-8 0</inkml:trace>
  <inkml:trace contextRef="#ctx0" brushRef="#br0">20823 14600 7683,'-9'0'2733,"2"0"1,7-2-2131,0-3 0,8 1-192,8-7 1,2 1-1,7-6 1,0 0 306,0 0 1,2-6-577,5 1 1,-6-6 83,1 6-196,0 0 1,-1-1 0,-1 1-1,0 3 1,-2 4 12,0 3 0,-1 8 32,-6-3-5,0 5 1,-2 4 0,-2 8 0,-3 10-1,-2 9 452,-3 8 0,-2 4 1,-2 10-1,0 3 234,0 2 1,0 9-323,0 9 0,-2-3-1024,-3 3 321,3-7 1,-7 10 0,5-7-1,-3-3 1,0-10-362,0-6 1,2-4-2754,5 0 3383,0 0 0,5-7 0,0 0 0,-1 3 0,-2 6 0</inkml:trace>
  <inkml:trace contextRef="#ctx0" brushRef="#br1">22390 9637 11189,'-1'-3'238,"-4"-5"-62,-4 3 0,-5 7-93,3 3 0,-1 4 71</inkml:trace>
  <inkml:trace contextRef="#ctx0" brushRef="#br1">22533 9605 12717,'-28'-9'116,"1"4"1,-3 3 5,3 2 0,2 2-63,-1 3 1,6 4 23,-1 7 1,10 0-22</inkml:trace>
  <inkml:trace contextRef="#ctx0" brushRef="#br0">22407 8885 7695,'-2'16'199,"-1"0"0,-3 0 1914,3 0-1308,-6 0 0,5-7-78,-6-4 1,4-5 45,-4-5-541,6 3 0,-8-7 0,5 5 451,-2-1-521,5-7 0,-8 8 0,5-5 285,-2 2-322,-2 2 0,-5-2 1,0-2-1,-2-2 215,-3 0 1,3 8-203,-3-3 1,1 3 0,-1-1-1,-6-1 135,-3 1 1,0 3-126,3 1 0,-3 0 131,3 0-19,-3 0 1,-7 5-1,-1 0-218,3-1 0,1 3 1,2-2-1,2 1-190,3 1 0,-3-5 205,3 3 0,2-3-107,-2-2 1,8 0 76,-2 0 1,-3 0 282,3 0-203,0 0 0,10 0 1,0 0 271,-1 0-214,-2 0 0,3 0 378,0 0-611,1 0 0,-6 0 46,0 0-19,7 0 1,-4-2 0,6-2-133,-2-1 0,-1 0 53,-6 5 0,5-2 326,0-3-208,1 3 1,-6-5 129,0 7 0,1-2-15,5-3-42,-4 3 1,5-5-67,-7 7 0,1-2-248,5-3 116,-4 3 1,5-5-475,-7 7 495,0 0 0,1-2 0,3-2-148,1-1 0,1-2 336,-6 2 1,0 3-134,0-4 140,0-2 1,0 6-1,1-5 34,5-1 1,-5 7 165,5-5 1,-4 5 112,-2 1-176,0-8-73,0 7-290,0-6 0,5 7-161,0 0 1,8-2 98,-3-4 0,-1 3 82,2-8 50,0 8 1,5-12 136,0 5 1,0 1-28,0-2 0,0 6 194,0-6 0,-6 6 214,1-6-215,0 1-265,5-6 0,0 0 143,0 0-244,0-8 1,0 5-1,0-8 49,0-1 0,0-4 32,0-6 1,0-3 79,0-7 0,0-1-2,0-5 0,5 3 111,0-8-74,1 7 1,-6-12 0,0 0-17,0-9 0,0 0 43,0-1 1,0-3-1474,0-8 1279,0-4 1,0 42 0,1 0 0,1 0 0,0-1 49,0 0 0,1 0 0,3 2 1,-1 0-188,-2-5 1,-1 0 0,4 0 0,1-1 163,-2 2 0,0-1 1,2 0-1,-1 1 71,-1 1 0,0 1 0,2 0 0,-1 0-38,-3 1 1,-1-2-1,4 0 1,-1-1-33,-2 2 1,-1 0-1,4-2 1,-1 2 15,0-38 0,1 38 0,-1-1 11,-2 1 0,-1 0 0,4-5 1,1 1 32,-2 1 0,0 0 0,2 0 0,1 1 0,-1 2 0,2 0 0,-1 0 0,0 0 9,0 0 0,0 0 0,-1 0 0,0 1 91,-2 2 0,1 0 0,8-41 50,-4 12-75,-2 3 0,4 5 0,-5 0 60,2 2 1,-5 2-100,1 8 1,2 3-174,-2-8 1,2 2 67,-1-2 1,-3-1-230,8 7 262,-7-1 1,4 1-1,-4-1-112,1 3 1,6 1 852,-6 2 1,6 0-762,-6 0 0,6-4 440,-6 4 1,6-3-426,-6 8 91,1 4 0,-1-6 1,0 6 136,-1-2 1,3 6-121,-2-2 0,2-3-36,-1 3 1,-3-7-7,8 1 0,-6-2-235,6 3 143,-7-5 0,5 7 1,-4-7-129,6 5 1,-3 8 91,3 7 0,-6 8 41,6-3 0,-2 4-119,2 2 50,3 0 84,-5 8 1,7-7 21,0 5 0,0 1 144,0-2-153,0 0 0,0-3 138,0 4 0,-2 1-48,-3 3 51,3 5 0,-11-12 0,8 8-10,2 1 1,-5 1 96,3-3 1,0 4-176,5-3 0,0-2-78,0 2 0,2-1-153,3 6 150,-3 0 1,5 0 0,-7 0-99,0 0 0,0 0 107,0 0 1,0-1 182,0-5 1,0 4-57,0-3 1,0 2 148,0-3-117,-7 4 0,5-5 0,-5 6 394,0-5-436,5 4 0,-5-10-11,7 7 0,-5-1 19,-1 6 40,1-7-201,5 5 0,0-5 0,0 7 28,0 0 0,0 0-102,0 0 1,5 0 25,1 0 0,4 0 100,-4 0 1,6 0 79,-1 0-42,3 0 1,-3 0-1,-1 0 155,3 0 1,-4 6-126,1-1 0,-6 0 128,1-5 1,-3 2-81,-2 3-4,0-3-53,0 12 0,-5-12 11,-1 4 0,-6-3-155,1 2 26,4-3 1,-5 5-503,6-7 383,-6 0-294,10 0 0,-10 0-47,6 0-1601,-6 0 1020,10 0 1,-7 2 114,4 3 293,-4-3 0,-5 5 279,3-7 1,-3 2-12,3 3 0,-3-1 474,-2 7 0,-21 6 0,-6 8 0</inkml:trace>
  <inkml:trace contextRef="#ctx0" brushRef="#br0">22311 3298 7806,'-25'14'0,"2"0"0,2-1 1118,-1-1-867,1 6 1,5-9-1,0 7 1,0-2-1,2-2 1,3-1 536,6 2-508,3-6-329,2 0 0,7-7 0,6 0 0,4 0 0,6 0 33,2 0 1,4-6-65,8 1 72,-3-7 0,5 3 1,-5-7-1,1 0 0,3 0 102,-3 0 0,-1 0-21,-2 0 0,-2 2 72,-3 3 0,-4-2 1,-7 8 240,0 2 1,-7 4-206,-4 10 1,-12 7-33,-9 14 1,-7 9 0,-9 5 0,-2 7 13,-3 4 0,3 0-89,-3 2 0,5-4-128,5-7 1,4-7 92,7-4 0,7-10-73,4-6 0,5-10-267,5-6 187,11-3 1,9-9 0,7-4-150,0-3 232,7-2 0,-5-5 1,3-1-83,-3 3 0,-4 1-41,-3 2-5,-4 7 0,-9 9 131,-3 11 1,-6 15 3,-10 6 0,-11 18 301,-11 4 1,-5 6 69,-5 4-156,-4 7 0,0 0 0,4 2 481,3-9-484,9 0 0,4-19 0,10-1 253,6-8-568,3-8 0,16-19 43,8-3 1,8-6-237,7-6 1,2-3-76,4-7 269,3-7 1,-10 5 0,5-5-275,-2 0 324,-2 13 0,-12-10 155,-4 15 0,-10 1-32,-6 9 0,-10 13 191,-6 14 0,-17 14-15,-9 13 0,-8 12-46,22-31 0,-2 0 0,-2 1 0,-1 0-139,-1 4 1,-1 1-1,2-1 1,-1 1 121,0 1 0,0 2 1,0 0-1,1 1 21,-2-2 1,1 0-1,4-1 1,2-1 333,-14 34-448,10-7 1,4-9-1,9-13-66,3-6-293,4-6 0,14-14 0,4-6-159,3-6 0,9-1-466,4-6 0,3-1 219,2-5 0,2-7 232,3-4 0,-3-3 426,3-2-7,-3 0 0,-4 0 1,-3 0 821,-6 0-720,4 7 1,-12-3 956,3 6-775,-11 1 1,0 14 68,-10 7 1,-6 7-40,-10 9 1,1 9 72,-6 7-199,-8 7 0,0 9 1,-5 2 378,0 3-520,5 4 1,11-31 0,0 0 0,1 2 0,1 1 144,-2 2 0,0 2 1,1 1-1,1 1-264,0 0 1,0 0-1,3-3 1,0 1 239,-1 2 1,1 0 0,1-1 0,2-1 125,1-3 1,1-1 0,-8 37 16,10-23 0,4-6-54,7-10 0,2-6-504,3-10 0,4-6 201,7-10 0,5-4-495,1-7 0,6 0 91,-1 0 0,1 0 410,-1 0 0,1 0-479,-6 0 1,4 0-800,-4 0 826,-1 0 1,-5 0 0,0 0-896,0 0 1434,0 7 0,-28 30 0,-8 15 0</inkml:trace>
  <inkml:trace contextRef="#ctx0" brushRef="#br1">25144 9333 8833,'0'11'1625,"0"-1"-1289,0 3 0,0-4 1,0 1-1,0 3-122,0 1 0</inkml:trace>
  <inkml:trace contextRef="#ctx0" brushRef="#br1">25256 9271 12469,'-18'-11'34,"-1"4"80,-3 0 1,-4 5-98,4-3 1,1 10 285,5 6-192,0 3 1,-4 2 0,3 2 95,2 3 0,5-1 0,-1 4 0,6 0 96,3-5 1,2-1-152,0-2 1,7 0-180,4 0 0</inkml:trace>
  <inkml:trace contextRef="#ctx0" brushRef="#br1">25256 9228 14228,'-7'-2'10,"-13"-3"138,-6 5 0,6 2-39,-1 3 0,-2 4-145,1 7 1,1 2 136,5 3 0,2 4-4,3 7 0,-1-5-57,6-1 1,1-1 6,5 2 1,0-4-98</inkml:trace>
  <inkml:trace contextRef="#ctx0" brushRef="#br1">25256 9206 15589,'-11'1'44,"-15"4"90,-3 6 1,6 3 0,2 2 0,3 5 339,2 1-268,0 6 0,2-5 1,3 6 114,6-3 1,4-15-274</inkml:trace>
  <inkml:trace contextRef="#ctx0" brushRef="#br1">25256 9285 17362,'-30'0'301,"3"0"1,-1 7-74,6 4 1,-4 8-130,4 3 1,1 1-222,5-2 1,5 2-291,1 4 0,6-2 174,1-11-112</inkml:trace>
  <inkml:trace contextRef="#ctx0" brushRef="#br1">23910 11046 17124,'18'0'72,"8"-7"55,-1-4 0,-2-5 55,-3-5 0,-2 3-200,-2-3 1,-8-3 68,-2 3 0,-4-6-16,-2 6 0,0-6-155,0 6 1,-4 0 37,-7 5 1,1-4 48,-12 4 1,-1-3 28,2 8 0,-8 2 30,3-2 1,10 9 92</inkml:trace>
  <inkml:trace contextRef="#ctx0" brushRef="#br1">23910 11014 17765,'10'0'4,"15"-7"-44,-3-4 1,-5-3 118,5-2 1,-6 0-50,-6 0 1,3-6 163,-8 1 0,6-6-86,-6 6 1,1-6-48,-6 6 0,-8-6-266,-2 6 0,-4-6 87,-2 6 1,0 5 105,0 5 1,-6 2-29,1-1 1,-6 3 247,15 7-90</inkml:trace>
  <inkml:trace contextRef="#ctx0" brushRef="#br1">23910 10980 19758,'7'0'-49,"14"-5"-99,1 1-8,-6-7 1,5 1-29,0-6 1,-1 0 79,-10 0 1,5-6-122,-5 1 1,-3-2 67,-1 2 1,1 3 45,-2-4 1,-1-1 111,-10 2 1,-1 0-58,-3 5 0,-10 1 297,4 5 1,-5-3 109,-1 8 0,3 0 271,-8 5 0,6 0-240,-2 0-56</inkml:trace>
  <inkml:trace contextRef="#ctx0" brushRef="#br1">23910 10916 17625,'39'-12'0,"20"-6"0</inkml:trace>
  <inkml:trace contextRef="#ctx0" brushRef="#br1">23463 11526 14450,'6'-16'141,"1"0"0,2 0 0,3-2 0,2-3 49,2-6 1,0-3 0,0-2-1,0 2 32,0 3 0,-1-1-300,-5 6 0,3 1-31,-8 5 1,6 9 21,-6 7 1,0 7 93,-5 9 1,0 9 65,0 7 0,-1 2 0,-3 8 0,-1 3 75,1 1 0,2 2-84,2 0 0,0-2 35,0-3 1,0 3 0,0-5 0,0 0-79,0-4 1,0-5-186,0-5-353,8 3 0,-1-12 1,5 2-1325,-1-8 629,-8-5 0,6-7 112,-3 0 505,-5 0 1,6-2 594,-7-3 0,-28-11 0,-8-9 0</inkml:trace>
  <inkml:trace contextRef="#ctx0" brushRef="#br1">23415 11910 7655,'-9'0'-16,"1"6"545,2-1 306,4 0-61,-5-5-254,7 0-138,0 0 235,7 0-370,2 0 0,2 0 0,0 0 547,1 0-576,-5 0 0,8 0 0,-5 0 584,4 0-620,2 0 0,0 0 0,0 0 364,0 0-405,8-7 1,-1 5 0,5-3 278,-1 3-305,-1 2 1,12 0-1,-1 0 266,-1 0-322,5 0 0,-8-2 1,5-1-158,-4-2 1,-2-1 79,0 6 1,-8 0-358,-2 0-19,-4 0 0,-2 2-1226,0 3 26,-8-3-930,0 5 2524,-1-7 0,-20-14 0,3-4 0</inkml:trace>
  <inkml:trace contextRef="#ctx0" brushRef="#br1">24216 11382 7723,'-9'-16'624,"2"5"1,5 2 1626,-3 2-1303,3-5 1,-4 12-220,12 0 1,-4 7-316,3 9-293,4 0 1,-7 5 0,5 1 25,0-3 1,-5 4 0,3-1 0,-2-1-210,3 2 1,-4-5 35,3 3 1,-3 2-523,-2-1 0,5-1 1,0-5-1,-1 0-2349,-2 0 1315,5 0 1582,-5 0 0,-2-43 0,-9-10 0</inkml:trace>
  <inkml:trace contextRef="#ctx0" brushRef="#br1">24024 11590 7723,'-16'0'0,"7"0"1968,-6 0-1388,14-7 0,-1 3 379,7-6 0,13 6-80,-2-1-522,4-4 0,3 2 1,3-6-1,5 3 1,1-3 378,0-1 1,0-2-950,0 0 1,-6 5 115,1 1 1,0 4 0,3-3 0,-2 2-116,-1 4 0,-7-1 156,1-1 1,2 3-266,-2-3 321,1 3 0,-6 2 0,0 0 0</inkml:trace>
  <inkml:trace contextRef="#ctx0" brushRef="#br1">24680 11334 7723,'-11'0'481,"0"0"1,6 0-105,-6 0 1,8-2 276,-2-3 107,-4 3 435,7-5-921,-5 7 0,7 2 1,0 3-1,0 6 144,0 3 0,0 2-212,0 0 1,0 7-70,0 4 0,5-2 0,2 1 0,2 3-46,4 1 0,1 6-105,2-4 0,2 3-51,3-8-44,-3-4 1,12 0-1,-5-9 1,1-1 0,1-4-587,2-2 0,-1-2 443,-1-5 0,3-7 121,-3-4 1,-4-3-44,-2-2 198,-10 0 1,3-2 0,-5-1 289,0-3-30,-2 1 0,-7 5 1,0 0 135,0 0-160,-7 0 0,3 5 0,-6 3 548,-3 0 0,-3 1-331,-5 2 1,3 3 537,-3-3-724,-4 3 0,5 4 0,-5 3 105,2 6-308,2 3 1,3 2 0,-2 0-140,-1 0 1,5 0-134,5 0 0,3 5-420,-3 1 1,-2-1-326,8-5 0,0 0 87,5 0 841,0 0 0,28 0 0,8 0 0</inkml:trace>
  <inkml:trace contextRef="#ctx0" brushRef="#br1">23848 8693 7739,'-9'0'1186,"-6"-2"-183,5-4 1,-3-2-642,3-8 0,1 7-48,3 3 246,5 5-168,-7 1-427,8 0 0,0 1-13,0 5 31,0 3 0,0 7 1,0 0-1,0 0 0,0 0 1,2-2 72,4-4 1,-3 3-19,8-8 1,-6 6 0,6-6 0,0 1 59,-3 1 0,7-5-104,-5 3 0,5-9 103,1-1-106,-8-8 1,7 5 0,-6-10 0,1-2 0,-1-1 75,-2 1 1,-1 3-41,-6 1 0,0-6 104,0 1-87,0 0 1,-8 5 6,-2-1 0,-4 9 34,-2 2 1,0 4 13,0 2 0,-6 0 69,1 0 1,0 8-65,5 2 1,-1 5 89,1 1 1,2 1-56,4 5 1,-3-3-79,8 8 0,-1-8 97,6 3-142,0-4 1,0-2 0,2 0 51,4 0 0,2-2-42,8-3 0,0-4-86,1-7 0,-1 0 55,0 0 1,0-2 141,0-3-115,0-4 1,0-6 0,0 1-62,0-2 40,-8 4 0,5-11 0,-6 7-28,2 0 1,-6 0 5,3 0 1,-4 0-124,-2 0 1,-2 0 63,-4 0 0,3 1 43,-8 5 0,-5-3 30,-5 8 0,-2-1-34,1 6 0,3 0 233,-8 0 0,8 0 69,-3 0-246,-3 8 0,13 0 0,-4 9 336,2-1 0,5 5 321,-2 0 0,8 6-307,-3-6 0,6 1-113,6-6 0,-3 0-112,8 0 1,1-2 56,10-4 0,-5-2-266,5-8 0,1 0-1,-2 0 0,6-2-77,-6-4 1,2-2 23,-1-8 0,-5-6-128,5 1 0,-6-2-193,-6 1 0,3 5-67,-8-5 206,8-3 1,-13 8 96,0-5 1,-2 6 40,-9 6 1,-5 1 19,-5 3 0,-2 5 127,1-5 1,-1 4-136,-3 2 1,-3 2 21,8 4 1,-1 1-227,6 3 0,0 5 89,0-5 0,2 5-845,4 1 1,2 7 1114,8 3 0,29 40 0,6 11 0</inkml:trace>
  <inkml:trace contextRef="#ctx0" brushRef="#br1">25528 7780 7929,'-9'0'0,"2"-7"0,7-2 1</inkml:trace>
  <inkml:trace contextRef="#ctx0" brushRef="#br1">15109 12358 7878,'0'-16'370,"-6"6"0,1-1 940,2-1-409,1-3-426,2-1 1,0 0 381,0 0-417,0 0 1,-6 0-1,-1 2 194,-2 4 0,4-3-19,-6 8-13,1-1-293,-6 6 0,0 0 121,0 0-326,-7 0 63,5 0 1,-12 9 56,3 7 1,2 2-2,-2 9 1,1 1-75,-6 10 0,1 2 0,3 9 0,3 0 96,2 5 0,-4 8 24,6 7-1282,0 1 1138,12 1 1,2-4 158,7 8-386,0 0 125,0-2 1,1-4-232,5-10 0,4 1 127,12-6 0,-3-1-109,8-5 0,-2-7 89,2-4 1,3-10-481,-4-6 0,10-5-27,1-5-36,1-4 330,-6-7 1,0-3-185,0-8 368,0 0-54,0-19 0,-2 5 123,-3-7 0,1-5-81,-7-1 0,1-6 878,-6 1 0,-6-3-677,1-2 1,-7-5 191,1-1 0,-3 1 37,-2 5 219,0 0-328,-7 7 1,-4 2 191,-10 7 1,-4 1-57,-7 5 1,5 8 8,0 7 0,-1 8 132,-9-3-226,3 12-170,-5 3 1,1 14 199,1 3-552,-7 12 48,3 10 0,-13 9 349,1 7-2186,0 0 1843,5-7 0,8 0 58,8-4-3471,8-3 3651,15 5 0,2-14 0,10 0 0,8 3 0,7 6 0</inkml:trace>
  <inkml:trace contextRef="#ctx0" brushRef="#br1">21399 14424 7702,'-7'-9'99,"0"-6"1,-6 7-1,2-3 1,-1 0 443,-2-1 1,3 3 0,0 0 0,1 0 82,1 0 0,-5 6-335,3-3 0,-3 3 1,-2-1-1,0-1 214,0 1 0,-7 4-250,-4 6 1,-3 1 249,-2 3 0,1 10-99,5-4 0,-4 9-54,3-4-240,4 8 1,-8-4 0,8 7-29,4 0 1,-3-6 0,14 1 0,-1 0 227,3-2 0,6 3-407,6-7 0,10 6 17,10-6 0,5 1-593,1-6 1,5 0 40,0 0 377,8 0 1,-4 0 0,5 0-238,-3 0 317,10 0 1,-16 0-1,11 0-164,-1 0 1,-7 2 148,3 3 0,0-1 34,5 6 0,-7-4 6,-4 4 1,-5 3 155,-5 8 1,-4 4-38,-7 7 0,-7-4 87,-4 4 0,-3-3 17,-2 8 1,-2 4 273,-3 2 0,-4-4 195,-7-2 0,0-8-227,0-2 0,-5-8 126,-1 3 0,1-12-117,5-4 1,-2-10-260,-3-1 0,3-8 11,-3 3 0,1-12-95,-1-4 0,3-12-41,-3-4 1,1-12-325,-1-5 0,8-5 18,-3-5 0,6-4 148,-1-7 0,-2-7-100,8-4 0,0 2 214,5-1 1,2-1 447,3-5 0,4-5-105,7-1 0,5 1 8,0 5 1,8 7-47,-2 3 0,-3 1 48,3 5 1,-7 5 30,1 17 1,-9 4-120,-1 12 0,-7 2-280,1 8 85,-3 8 0,-4 0-374,-3 8 0,1 0-42,-7 0 538,1 8 1,-6 0-657,0 8 0,0 2 566,0 4 0,-22 38 0,-4 17 0</inkml:trace>
  <inkml:trace contextRef="#ctx0" brushRef="#br0">25000 8917 7817,'-16'32'0,"2"7"0,3 4 0,4 10-15,7 6 0,7 6 34,4 10 1,8 7 0,-8-34-1,0 2 1,-1 1 0,-1 1-114,0 3 0,0 2 1,1 3-1,1 1 181,0 5 0,0 1 1,2 1-1,0 1-75,-2 3 0,0 0 0,-1 0 1,1 0-1,-2 0 0,0 1 0,0-1 1,0 0-68,-2 0 1,2 0 0,1-2-1,-1 0-126,-3-3 0,-1 0 0,1-2 0,0-1 85,-1-7 1,1-2 0,0 3 0,0-2 0,-2-5 0,-1 0 95,2-1 0,-1-1 0,-3 0 0,0 0 0,2-1 0,1 0 0,1 0 0,-1 0 0,1 0 0,-1 0 0</inkml:trace>
  <inkml:trace contextRef="#ctx0" brushRef="#br0">26120 8308 7817,'-9'11'-42,"4"1"0,3 6-405,2 7 597,7 5 0,2 13 0,9 12 0,2 20 0,-9-30 0,1 2 0,-1 7 1,1 1-1,0 5 0,-1 3 483,-1 5 0,0 2 0,-2 5 0,0 2-558,-3 5 0,0 1 0,-1 0 1,-1 1-1772,-2 2 0,-2-1 1703,-2-1 0,-1-1 1,0-3-1,-2 0 1,-4 0-1,-2 0 1,-1 2-1,-1 0 0,0 1 1,-2-1-166,0 1 1,0 0 0,0 1 0,0-1-117,0-8 1,0-1 0,0 1 0,0 0-13,0-3 0,0 0 1,1-4-1,0-1 0,1-4 1,1-1-1,2-7 1,1-2-786,0-6 1,2-1 1070,-1 30 0,-3 1 0,7-8 0,-1 0 0</inkml:trace>
  <inkml:trace contextRef="#ctx0" brushRef="#br0">22567 9029 7811,'-16'0'0,"0"7"0,0 4 0,0 5 683,0 5-467,-7 4 1,5 16-1,-3 8 1,3 17 0,2 18-1,7-34 1,0 3-1,0 6 1,-1 1 157,-1 6 1,0 2-1,3 5 1,0 3-330,2 3 0,2 2 0,2 3 0,0 1-473,-1 5 1,1 2 0,1-30 0,0 0 0,1 0 395,0 1 0,0-1 0,0 0 0,1 26 0,0-2-21,1-7 1,1-3 0,1-5 0,1-1-111,2-1 1,2 0 76,2-2 0,1-2 0,-2-7 0,0-2 0,2-4 1,2-1-581,0-6 0,1-1 1,15 38-1,4-16 666,3-4 0,-3-11 0,3-3 0,-3-7 0</inkml:trace>
  <inkml:trace contextRef="#ctx0" brushRef="#br0">20438 9861 7882,'-16'-21'139,"2"-2"0,4 0 162,4-1 1,6-2 44,6 4 1,11-4-1,15 4 1,9 3 499,5 1 1,10 7-499,2 1 1,12 6-496,4-1 1,12 10 241,-41 0 1,0 1-57,5 0 0,2 2 0,3 3 0,2 1 1,4 1-1,1-1 0,0 1 0,2 1 1,0-2-1,0 1 47,0-2 1,0 1 0,0 1 0,0 0-112,0-1 0,0-2 25,4 1 1,-1-1 0,-5-2 0,-1-2 0,0 1-1,0-1 1,-2-1 0,-2-1 0,-2 0 0,0-1-100,-1-1 0,-1-1 0,4 1 0,0-2 71,-4 1 1,1-2 0,-1-1-1,-2-1 17,-5 1 0,-1-1 1,2-3-1,-1-1 1,39-4-1,-3-3-143,-6-2 1,-10 5 77,-7 1 0,-8-1-209,3-5 290,3-7 0,-15 11 0,1-4 96,-7 1-65,-4 1 0,1 0 0,1 1 10,-2 3-2,4 6 1,-13-10-1,5 5 82,-1 0-175,0-5 1,-1 10 0,-1-6 583,-2-3-621,6 6 1,-10-7-1,6 3-151,-2-3 134,6-2 0,-11 2 0,3 1-35,-3 3 0,3 4 9,0-4 0,1 6-227,-6-1 1,0 3 80,0 2 0,5 0-96,0 0 1,1 0-84,-6 0 454,0 7 0,7 2 0,2 7 0</inkml:trace>
  <inkml:trace contextRef="#ctx0" brushRef="#br0">27289 10806 7690,'-8'-16'53,"-2"0"0,-3 0 0,1 0 1,1 0 555,-1 0 0,-1 0 0,-1 1 1,0 5-164,-4 4 0,-3 5-48,-1 1 0,-2 0 0,-7 0 0,3 1 379,1 5 1,1 1-305,-7 3 0,-4 3-130,0-8 0,5 6-380,5-6 44,0 8 0,-3-11 1,2 3-1,1-3 1,0-2-95,3 0 81,-7 0 0,5 0 0,-10 1 0,-3 3 0,-2 3-105,-3 2 0,-4 2-98,-6 5 117,-3 0 1,-7 5-1,0 0 1,0 1-1,0-1-266,0 0 1,-11 1-617,1-6 718,-1 0 1,4 0 0,-4-2-1,-5-2 1,-3-3-134,-3-2 0,-1 4 472,2-6 0,-4 3-204,41-5 0,0-1 0,-3-1 0,1 0 651,-1 1 0,0 1-419,0-2 0,1 0 0,2-1 0,0 0 0,0 0 0,0 0 390,0 0 1,0 0-418,-4 0 0,1 0 0,5-3 0,1 0 0,-1 1 0,-1-1 195,-42 0-281,1-6 0,41 8 0,1 0 1,0-2-1,0-1-153,-1 0 0,1 1 81,-45 1 0,6-5 1,-2 7 105,-2 0 0,42 0 1,0 0-44,-1 0 1,0 0 0,-2 0 0,0 0 171,-41 0 1,3 0 88,-3 0 1,0 0-20,43-1 1,0 2-1,-41 4 23,4 0 1,3 1-183,2-6 1,-5 5 130,-1 0 0,4 1 5,2-6 0,2 5-312,33-3 0,0 1 0,-44 8 70,43-8 0,1-1 0,-2 2 0,1 0-122,-39 1 1,-2-3 49,2 3 0,-1-3 223,1-2 0,5 0-185,10 0 1,5-2-239,-5-3 1,6 3 25,6-3 1,2 3-328,8 2 1,0 0-436,0 0 1,8 2 460,2 3 1,4-2 75,2 8 505,7 0 0,2 5 0,7 0 0</inkml:trace>
  <inkml:trace contextRef="#ctx0" brushRef="#br1">23415 7556 7799,'-10'-9'-160,"1"2"1263,2 0-612,1 5-261,6-5 1,0 9 0,0 3 283,0 6-249,0-4 0,7 7 105,4-3-97,-4 3 1,2-3-1,-5-1 11,1 3 1,6 1-1,-4 2 1,0 0-54,0 0 0,6 5-121,-3 1 1,-1 6-166,2-1 0,-6 3 248,6 2-346,-1-7 1,1 5 0,-2-3-12,-2 3 0,4 0 1,-6-3-1,0-6-687,3-3 0,-5-4-68,8-3 919,-8-4 0,12-42 0,-7-10 0</inkml:trace>
  <inkml:trace contextRef="#ctx0" brushRef="#br1">23848 7444 7799,'0'-11'247,"0"1"322,0-3-291,0-1 0,0 3 1,0 1-1,-2-1 0,-2 0 1,-1 1 1630,1-3-1144,3 6-539,1-7 97,0 12-233,0-5 0,1 9 90,5 3-106,-5 4 1,14 14-1,-6 4 1,1 3-1,1 2-40,1 0 0,-3 7-66,2 4 0,0-2 0,3 0 0,-2-1-517,-1 1 1,-2-5 330,1 1 1,5-8-488,-5-3 304,-3-6 0,6-2 1,-6-9-1,2-2 401,3-4 0,-19-51 0,-3-14 0</inkml:trace>
  <inkml:trace contextRef="#ctx0" brushRef="#br1">23703 7700 7799,'-8'0'0,"0"-2"906,8-3-367,0 3 1,2-7 11,4 4 0,-1 1-5,11-6-346,-4 6 1,13-8-1,-5 5-130,1-2 0,8 0 0,-3-4 0,6 3-646,6-3 1,-5 4 356,5-1 0,-4 1-893,-2-2 1112,0-3 0,14 5 0,4-7 0</inkml:trace>
  <inkml:trace contextRef="#ctx0" brushRef="#br1">24392 7236 7799,'-6'-16'427,"1"0"448,1 0 127,-4 7 1,6 0 380,-4 4-1048,5 3-169,1-5 0,0 14 1,0 4-1,0 5 0,0 3 222,0 2 0,0 3-173,0-3 0,0-2-255,0 8 0,0-7 0,0 3 0,0-2-251,0 1 0,5-1 67,0-5 0,6 0-128,-6 0 1,8-5-1,-3-3 1,5 0-421,1-5 0,5 4 341,0-1 1,6-1-83,-6-5 442,8 0 0,-10 0 0,6 0 0,0 0 1,-2 0 576,0 0-288,-1 7 0,-8 2 293,-3 7 0,1-5-171,-7-1 1,1 1 110,-6 5 1,0 0-398,0 0 0,-6 0-59,1 0 1,-7 5-190,1 1 0,-3-1-268,-2-5 0,0-2-556,0-3 1,-6 1 319,1-6 698,0 6 0,-52-31 0,-14-1 0</inkml:trace>
  <inkml:trace contextRef="#ctx0" brushRef="#br1">24360 7252 7799,'0'-16'438,"0"0"0,0 0-286,0 0 0,1 0 12,5 0 1,3-2 272,7-3 1,0 3 554,0-4 0,5 3-498,0-2 0,8 3-215,-2-4 0,-3 6-278,3 6 0,-2-4-421,2 3 0,-2 4-1327,-4 1 1747,-3 5 0,-2 29 0,-9 8 0</inkml:trace>
  <inkml:trace contextRef="#ctx0" brushRef="#br1">22471 9925 7765,'-16'0'34,"0"-2"0,0-1 362,0-2 0,2-3-159,3 3 165,-3 3 1,10-7 0,-6 4-61,-3-6-260,6-3 0,-5 4 50,6-1 18,1 7 0,3-5 143,-3 4-278,3 3 1,-7-5 0,6 9-9,-3 3 0,1 4 57,5 7 1,0 0-104,0 0 0,0 0-3,0 0 0,0 0 55,0 0-48,7 0 0,-3-5 0,6 0 88,3 1-200,1-5 1,2 0 0,0-7-268,0 0 313,0 0 1,0-7 0,0-2-178,0 0 217,0-12 1,0 10-1,-2-10 68,-3 3 0,1-3-81,-6 0 0,-1-6 128,-5 5 1,0-4-124,0 4 145,-7 1 0,-2 5 0,-9 0-53,-3 0 80,3 7 0,-12-3 0,5 6 61,0 3 0,-5 3 140,3 5 1,-3 4-12,-2 7 0,5 7-43,1 4 0,4 3-183,-4 2 1,8-2 10,2-3 0,2 3-126,8-3 0,3-4 109,8-2 1,-1-3-123,6-2 0,6-2 21,6-3 0,6-4-130,-1-7 0,1 0-67,-1 0 1,3-7 65,-3-4 0,-2-3 5,1-2 0,-1-2 102,2-3 1,-4-2 56,-7-4 0,0-3-25,0 3 0,-5 2 93,-1-1 0,-6 6 20,1-1 1,-10 3-89,-6 2 0,-3 5 181,-2 1 1,-7 6-23,-4-1 1,-3 3 96,-2 2 0,0 7-56,0 4 0,0 5-119,0 5 1,0-1-11,0 6 0,2 1-120,3 5 1,4-2 7,7-3 1,7-4-215,4-7 0,3 0-214,2 0 0,4-7 180,6-4 0,3-3 296,13-2 0,10-23 0,5-11 0,6-1 0,0-1 0</inkml:trace>
  <inkml:trace contextRef="#ctx0" brushRef="#br1">21575 10181 7818,'-11'-5'0,"0"0"-831,-1 1 721,-2-5 1,3 7 0,0-5 788,-1 0-303,5 5 15,0-5 230,7 7 2398,0 0-2732,7 7 0,-5 2 104,3 7 0,2 7-160,-2 4 0,6 9 0,-4 3 0,2 2 44,4 3 0,-5-3-95,3 2 1,-6-6-209,6 6 0,-6-8 1,4 1-1,0-6-373,0-3 0,-4-9 172,6-2 1,-6-2-328,6-9 1,-6 1-1800,6-6 2355,0 0 0,-9-43 0,-4-10 0</inkml:trace>
  <inkml:trace contextRef="#ctx0" brushRef="#br1">22007 10341 7823,'-7'-10'-221,"-2"-1"922,0-1-190,-5 5 0,12-2-171,-3 3-95,3 5 220,2-7-11,0 8 153,0 0 0,0 8-585,0 2 1,5 4-18,1 2 0,4 0 83,-4 0-99,6 0 0,-10 0 0,5 0 0,-2 0 0,2 0-73,2 0 1,-3 0-18,4 1 0,-4-1-50,4 0 0,-6-6 1,3 1-1,-2 1-145,1 3 0,1-5-209,-2 1-213,-3-8 80,5 12 1,-5-14-731,3 5 848,-3-4 520,5-2 0,-7 0 0,0 0 0,0-15 0,0-2 0</inkml:trace>
  <inkml:trace contextRef="#ctx0" brushRef="#br1">21895 10550 7823,'-11'0'-36,"1"0"-39,-3 0 511,-1 0 1,3-6 0,1-1 1221,-3-2-1572,6 6 1,2-6 269,10 3-9,-3 5-48,12-6-110,-5 7 0,2-6 0,-1 1 66,3 1 1,1 3-248,2 1 44,0 0 1,0 0-1,2 0 1,1-2-38,3-4 0,-1 5 30,-5-5 1,2-1-12,3 2 0,-1-6 0,5 4 1,-1-2 17,1-3 0,-5 3-14,1-2 0,-3 2-125,-2-1 1,0-3 86,0 8-587,0-8 288,0 4 0,-5 1-555,-1 2-36,-6-3-376,3 8 264,-7-7 187,0 8 815,0 8 0,0 8 0,0 8 0</inkml:trace>
  <inkml:trace contextRef="#ctx0" brushRef="#br1">22471 10245 7823,'-16'-9'2412,"0"4"-1867,0-4 1,5 7 733,1-3-748,6 3 375,-3-5-106,7 5-624,0-5 1,2 7 24,3 0 1,-1-5-118,6 0-1,-4-1-125,4 6 0,-4 0 0,4-1 0,3-3-72,1-1 1,4-6 73,3 6 0,-3-8 17,3 3 1,-1 1-1,-1-2 1,3 0-75,-3 2 0,4-5 22,-1 4 0,-1-3-88,-5 2 1,0-1 0,0 7 0,0 1-50,0 2 1,-5 2 47,0 0-3,-1 0 302,-1 7 0,-2 9 1,-7 11-1,0 3 0,0 2 388,0 0 0,-2 7-269,-3 4 0,2-2 98,-8 2 0,6-2-140,-6 1 0,6 3 127,-6-8-327,7 1 0,-3-12 1,7-1-107,0-2-140,0 6 1,0-17 0,0 4-393,0-2-351,0-7 601,0 1-1248,0-8 497,7 0 1,0-8 231,4-2 895,3 3 0,2-64 0,9-9 0</inkml:trace>
  <inkml:trace contextRef="#ctx0" brushRef="#br1">24856 9829 7750,'-9'-2'530,"4"-3"59,-4-4 1,7-2 572,-3 1-330,3-1-245,-5-5 0,5 5 25,-3 1 0,3 4-370,2-4-93,0 6 0,0-1 1,2 8-1,1 5 0,2 2 248,-1 8 0,3 0-196,-1 8 1,4 1-171,-4 5 1,4 0 0,-3-2 0,0-1-349,1-2 1,2-1 155,-4 6 0,4-7-430,-4-3 0,4-5 0,-4-1 0,-1 0-433,2 0 1,-3-5 313,6 0 0,-4-8-803,4 3 1513,-6-5 0,3-36 0,-7-10 0</inkml:trace>
  <inkml:trace contextRef="#ctx0" brushRef="#br1">25352 9557 7775,'-9'-7'169,"-5"5"0,5-5 1622,0 0-1045,-5 5 1,12-7-97,-3 4 1,3 5 0,4-2-335,3 6 1,-1 8-93,6-1 0,-1 5 0,2 5 0,3 4 24,-3 7 1,-2-2 72,1-3 0,-1 3-180,2-3 0,1 3 0,-5 4 0,1 0 16,-1-2 1,3 3 1,-4-8 0,4-4-945,-4-2 256,6 4 0,-8-9 1,5 2-1,-1-7-2717,1-4 2106,2-2 0,0-5 410,-1 0 731,-6-7 0,-4-23 0,-9-13 0</inkml:trace>
  <inkml:trace contextRef="#ctx0" brushRef="#br1">25224 9829 7775,'-25'0'2719,"4"0"-1567,3 0-50,9 0-651,2 0 1,9 0-117,3 0 1,4 0-1,9-2 1,1-3 204,3-6 1,6-3-231,-1-2 0,3 0-177,2 0 1,-2-5-142,-3-1 1,3 1 0,-3 5 0,1 0-362,-1 0 1,1 0-210,-6 0 1,4 2 112,-4 3-309,-1-3 0,-5 12 0,0-3 0,0 3 774,0 2 0,-21 21 0,-6 6 0</inkml:trace>
  <inkml:trace contextRef="#ctx0" brushRef="#br1">25848 9493 7775,'-16'0'2905,"0"0"-1341,0 0-987,7 0 0,2-2-258,7-3-214,0 3 0,7-12 0,4 5 1,3-2-1,2 1 150,0-3 1,0-1-90,0-2 0,6 0-128,-1 0-6,7-7 0,-10 5 1,5-3-1,-1 3 1,-1 2-387,-2 0 1,-1 0 232,-2 0 0,0 0 31,0 0 0,0 2 1,0 1-1,0 4-113,0 2 0,-5 2 153,0 5 1,-6 2 121,6 3 1,-6 7 0,4 13-1,-2 9-96,-3 5 0,-3 11 680,-1 9 0,0 3-218,0 2 0,0 5-182,0 1 0,-1 6 271,-5-1 1,3 0-383,-8-6 1,7-1 32,-1-15 0,3-7-639,2-8 1,0-6-144,0-6 1,0-3-1395,0-7 301,7-7 538,2-2 0,6-8 1159,-5-5 0,4-24 0,-5-13 0</inkml:trace>
  <inkml:trace contextRef="#ctx0" brushRef="#br1">25048 11142 7770,'-16'0'0,"5"0"378,1 0 0,4 0 1,-4 0 370,-3 0 1,4 0-208,-1 0-209,6-7-143,-10 5 22,5-12 0,-2 10 132,1-7-160,6 8 0,-10-4 1,5 5-1,-2-2 283,1-1 1,4 0-84,-4 5-310,-1 0 1,0 0-1,0 2 1,-1 3-229,-2 6 1,0 3 154,3 2 1,-3 0-82,3 0 0,2 0 0,0 0 0,0 2 3,0 3 1,4-3 102,-6 3 0,8 2 37,-2-1 1,-3 1-74,3-2 0,0-3 8,5 3 1,0-3-285,0-2 247,0 0 0,0 0-156,0 0 0,0 0 94,0 0 1,0 0 135,0 0 1,0-5-67,0-1 219,0 1-137,7 5 101,-5-7 1,7-2 33,-4-7 0,-2 0-73,8 0 1,-2-2-47,2-3 0,3-4 3,-3-7 0,3 5-93,2 1 1,0-1 58,0-5 1,5 0-8,1 0 1,-1 0-25,-5 0 0,0 0-5,0 0 1,5 5-58,1 1 0,-1 1 72,-5-2 1,-5-1-68,-1 6 1,1 1 61,5 5-75,0 0 60,0 0 0,-2 2-3,-3 3 0,-2 6 4,-4 10 1,-3-3 1,3 3 1,-3 2-76,-2-1 0,5 6 68,1-1 0,-1-2-50,-5 1 0,0-1 40,0 2 1,0 1 67,0-6 0,-2 4-16,-3-4 0,1 5 8,-6-6 1,1 6-61,-2-6 1,-1 0 7,6-5 1,-6 0-59,1 0 0,-1 0 75,1 0 0,-3-5-134,3 0 0,2-8 102,-1 3 1,-1 1 20,-5-2 4,0 0 1,0-6 5,0-5 0,2 3 8,3-8 14,-3 0 1,7-5-89,-4 0 1,2 0 61,4 0 0,3 0-8,-3 0 0,3 0-5,2 0 0,0 0 20,0 0 1,0 0 55,0 0 0,5 0 137,1 0 0,4-5-74,-4-1 1,6-6 79,-1 1 1,3 2 34,2-1 0,0-1-84,0-5 1,0 0-136,0 0 1,2 0 94,3 0 1,-3 0-110,3 0 0,-8 2 19,-3 3 0,-1 2-107,2 4 0,-4 3 18,-7-3 1,0 8-21,0 3-51,0-1 132,-7-5 1,-2 5-206,-7 1 0,0 4 56,0-5 1,0 8-68,0-2 0,0 3 39,0 2 1,0 0 9,0 0 0,0 0-166,0 0 86,0 0 0,0 5-113,0 0 1,5 8-269,1-2 0,6 5 2,-1 5 0,3-3 626,2 3 0,14 32 0,4 8 0</inkml:trace>
  <inkml:trace contextRef="#ctx0" brushRef="#br1">24808 8372 7690,'-9'0'116,"0"0"2433,4 0-1760,-4-7 0,-2 6 0,2-7-41,2 1 0,2 4-311,5-8 1,0 6-107,0-6 1,2 6 472,3-6-612,-3 0 0,12-5 1,-5 0-1,1 2 28,1 3 1,0-3-100,5 4 1,0 1-150,0-2 57,0 7 0,0-3 0,0 6 1,2-3-1,1-1-222,3 1 1,1 2 117,-2 2 1,-3 0-68,3 0 1,-3 2 0,-2 2-1,0 3 20,0 2 1,-7 1 86,-4 6 0,-3 0 131,-2 0 0,0 6-89,0-1 0,-7 7 39,-4-1 1,-5-2-56,-5 2 0,1-1 4,-6 6 0,6-1 22,-1-5 1,-2 3-20,1-8 1,-3 1-12,9-6 0,-3-2-19,8-4-125,-3 5 48,5-6-19,2-1 1,14 0 275,4-8 0,5 0 246,5 0 0,-1 0 73,6 0 1,-1 0 326,2 0 1,3 0-104,-3 0 0,3 0-272,2 0 0,0 0-466,0 0 0,0 0-658,0 0 0,-5 0-834,-1 0 1,-6 0-3011,1 0 4549,-3 0 0,-16-8 0,-4 0 0</inkml:trace>
  <inkml:trace contextRef="#ctx0" brushRef="#br1">25576 8100 7834,'-9'0'2673,"0"-2"-1826,4-3 1,3 2 304,-3-8 0,5 6 48,5-6-787,-3 7 67,5-3 0,0 9 1,2 3 275,0 6 0,0 5-414,-4 5 0,-3 4 71,3 7 0,2 2-194,-1 3 0,4-1 0,-2 7 1,-1-1-115,0-1 1,3 4-31,-4-8 1,4 0-184,-4-5 0,4-1 1,-2-3-1,0-3-1206,5-2 1,-4-3 282,1-10 0,-4-1-1838,4-3 667,-6-5 2202,3 7 0,-14-30 0,-2-4 0</inkml:trace>
  <inkml:trace contextRef="#ctx0" brushRef="#br1">25416 8500 7707,'0'-8'2501,"0"-7"0,7 8-1742,4-3 0,10-5 206,6 5 1,10-3-246,6 3 0,3-5 14,2 5 1,0-5-657,0-1 0,0 2-556,0 3 0,-7 4 483,-4 7-1467,-3 0 1462,-2 0 0,-7 43 0,-2 10 0</inkml:trace>
  <inkml:trace contextRef="#ctx0" brushRef="#br1">26424 8052 7731,'0'-10'2409,"0"-1"-641,0-2 1,-1 1-1199,-5 1 1,3 4-337,-8 7 1,0 2 0,-3 3 0,2 8 199,1 6 1,-5 6-227,-5 7 0,-1 2 21,6 3 0,6-1 0,-1 7 0,6-1-218,-6 6 1,7-5-122,-1 0 0,5-1 0,5 5 0,6-3-260,3-1 1,4-9-56,3-2 0,-1-2 49,7-9 172,-1 1 0,1-8 0,0-4 1,1-4-1,2-4-202,2-2 0,-1-8 456,-5-2 0,3-4-58,-8-2 1,0-2 160,-5-4 0,4-1-14,-4-3 181,-4-5 0,-6 8 1,-1-5 101,-1 1-132,-3 8 1,-6-10 0,-4 8 228,-5 1-70,2 2 0,-17 8 0,6 1 170,-2 2 0,-2 1-187,-5 6 1,-5 8 191,0 2-505,-1 4 1,6 4 0,2 2-273,3 1 0,4 0-375,7-5 0,2 0-2075,3 0 1826,4 0 777,7-7 0,43-16 0,10-11 0</inkml:trace>
  <inkml:trace contextRef="#ctx0" brushRef="#br1">24824 7124 7683,'-16'0'106,"5"0"55,0 0 0,6 0 0,-6 0 1827,-1 0-929,5 7 1,-2-5-147,4 3 1,10-3-607,0-2 1,2-6 66,4 1-199,0 0 1,-1-1-1,1 1 1,2 0 0,1-1 258,2 1 1,0 0-263,0 5 1,0-6-54,0 1-126,7 0 1,-5-1 0,5 1 0,-2 0 0,2-1-511,2 1 1,2-2 271,5 2 1,-5 3 0,-1-4 0,1 5-337,-2 1 0,3 0 315,-6 0 1,-1 1 11,-5 5 224,-7 3 0,-2 7 0,-7 1 587,0 5-404,0-4 1,-2 10-1,-3-5 894,-6 2-750,-3-5 1,-7 8 0,-1-7 538,3-1-631,1-2 0,2-2 0,0-2-147,0-3 217,7-4-535,-5-7-364,12 7 1,-3-5 266,10 3 0,4-3-38,7-2 0,0 0 160,0 0 0,2 0 195,3 0 0,2 0 13,4 0 1,3 0 240,-3 0 0,-2 0-55,1 0 1,-6 5 125,1 1 0,-5 6 22,-5-1 0,1 3-83,-6 2 0,-1 2 445,-5 3 1,-2-3-62,-3 3 1,-6 2 52,-10-1 0,3-1-260,-3-5 0,-4 5-63,-2 1 0,4-1-735,2-5 1,-2 0 299,1 0 0,1-2-1286,5-3 1,5 1-970,1-6-254,6-1 2606,-3-5 0,43-50 0,8-12 0</inkml:trace>
  <inkml:trace contextRef="#ctx0" brushRef="#br1">25736 7108 7684,'-11'-6'2548,"1"1"598,-1-7-1067,2 10-1715,2-5 0,14 14 0,2 4 0,2 5 133,-1 5 0,-1-2-292,2 8 1,1-6-343,-6 6 108,6 0 0,-8-1 1,5 1-1,0 0 1,-2 0-794,0-1 0,3-6-556,-4 1 1,1-1 325,-2 1 0,-3-9 0,3 4-880,-3-1 1932,-2-1 0,-35-34 0,-10-8 0</inkml:trace>
  <inkml:trace contextRef="#ctx0" brushRef="#br1">25576 7348 7684,'-9'0'2251,"-5"0"1,14 0-1589,0 0 0,7-2-313,9-3 0,7-2 1,4-6-1,3 3-36,2-3 1,5-1-516,1-2 0,-1 5-610,-5 0 1,0 1-1,0-4 1,-2 1-2379,-3 2 3189,3 1 0,-12-6 0,5 0 0</inkml:trace>
  <inkml:trace contextRef="#ctx0" brushRef="#br1">26152 6964 7684,'-16'0'1322,"0"0"254,0 0 0,0 0 110,0 0-44,7 0-1392,-5 7 0,12-4 1,-3 8-122,3 1 1,2-3-188,0 2 1,6-6-46,-1 6 0,7-6 1,-1 4-1,3 0-388,2 0 1,0-5 84,0 1 1,0 2 139,0-2 1,6 6-1,-1-6 1,0 1-178,2 1 1,-5-4 322,4 8 1,1-6-62,-2 6 1,0-6 404,-5 6 0,0 0 180,0 5 1,-7 0 395,-3 0 1,-5 2-82,-1 3 1,0-3 423,0 3 1,-7 4-556,-3 2 1,-5-4-2,-1-2 0,-5-1 585,0 1-841,-8-3 1,11 3-1,-5-8-640,0-3 1,4-6 214,-8 1 0,7 2-1623,-1-1 0,3-3-190,2-8 1,2-4 1906,3-7 0,-11-26 0,-5-10 0,0-5 0,0 0 0</inkml:trace>
  <inkml:trace contextRef="#ctx0" brushRef="#br1">26152 6820 7684,'-10'0'0,"-1"0"1201,0 7 229,2-6 1,4 7 0,10-8 10,6 0 1,3-6-821,2 1 1,7-6-238,4 6 0,-2-2 204,2 1 1,-1 3 0,5-6 0,-3 2 46,-1 3 1,-6-3-488,6 2 0,-2-2-456,1 1 0,3 3 0,-8-6 1,-1 2-775,-3 3 0,5-3-3649,-1 2 4731,0-8 0,-26-3 0,-6-9 0</inkml:trace>
  <inkml:trace contextRef="#ctx0" brushRef="#br1">24792 5539 7646,'0'-16'5745,"0"0"-4509,0 7 1,2-3-781,3 6 1,-2 1 0,8 7 22,2 3 1,-6-1-265,-2 6 1,2 6 0,-1 6 0,-1-1 404,2 2 0,-5 2-217,3 7 1,-3-2 3,-2-3 0,0 3-316,0-3 1,0 1 0,0 1 0,0-4-79,0-2 1,5 3-58,1-4 1,1-6 0,-4-6 0,4 1-546,2-2 0,2-2 45,5-7 1,0-2 73,0-3 72,7 3 1,-5-12-1,3 3-318,-3-3 1,3-2 0,2 0 0,0 0-3649,1 0 4364,4 0 0,-3-28 0,7-8 0</inkml:trace>
  <inkml:trace contextRef="#ctx0" brushRef="#br1">25176 5379 7673,'-16'0'3696,"5"0"-2337,1 0 0,6 7-81,-1 4 0,3 5-718,2 5 1,5 4-61,1 7 0,4 5-103,-4 1 0,6 11 447,-1-1-655,-4 11 0,2-9 0,-6 3 0,3-1 0,-3-1-272,-1 3 0,-2-8-606,0-9 0,0-3-2288,0-2 2102,0 0-3515,0-7 4390,7-9 0,16-66 0,11-21 0</inkml:trace>
  <inkml:trace contextRef="#ctx0" brushRef="#br1">25512 5507 7673,'-11'-2'4726,"1"-3"-2110,6 3-1558,-3-5-300,7 7 0,0 2 208,0 3 1,7 4-646,4 7 1,-2 7 234,1 4 0,-1-2-267,2 1 0,3 1-142,-3 5 1,1 0-390,-1 0 1,3 0-1,-3 0 1,1-2-2046,-1-3 1,3 1 1214,-3-6 1,-2-1-128,1-5 1,-6-5 1198,1-1 0,-10-42 0,-4-5 0</inkml:trace>
  <inkml:trace contextRef="#ctx0" brushRef="#br1">25448 5747 7673,'-16'0'2193,"0"0"1,7-2-699,4-3 0,10 1-221,6-6 0,5-1-845,5-5 1,4 0-149,7 0-339,-7 0 0,5 0 1,-3 0-1,3 2 0,0 1-2064,-3 3 0,1 4 684,-6-4 1438,6 6 0,-3-10 0,7 5 0</inkml:trace>
  <inkml:trace contextRef="#ctx0" brushRef="#br1">25896 5395 7673,'-16'0'1393,"0"2"174,0 3 0,5-1-1342,1 6 1,4-4-594,-4 4 0,6 1 3385,-1 5-2180,3 0 1,4 0 0,3 0-437,6 0 0,-2 5 1,1 1-1,3-3-60,1-1 0,-3 3-289,-1 1 1,1-1-188,5-5 0,-5 0-253,0 0 0,-1-5-1517,6-1 1593,0 1 1,0 0 0,0-2-473,0-2 1,6-2 783,-1-5 0,29-28 0,1-8 0</inkml:trace>
  <inkml:trace contextRef="#ctx0" brushRef="#br1">26136 5379 7673,'-16'16'0,"2"2"1908,3 3 0,4-1-563,7 6 18,0 1 1,0 5 0,2 0 233,3 0-884,4 7 1,7-5 0,-2 3 252,-3-3-1017,3 5 0,-5-10 1,5 1-2734,-3-5 2186,3-4 0,-12-5 0,5-2 598,0-3 0,-5-25 0,5-13 0</inkml:trace>
  <inkml:trace contextRef="#ctx0" brushRef="#br1">25128 3730 7644,'-9'-7'1402,"2"3"1,5-5 280,-3 2-763,3 2 0,-5-2 0,7-4 2164,0-3-2624,0 5 1,2 2 215,3 7-457,-3 0 0,7 0-125,-4 0 1,-3 7 85,3 4 1,-1 3-77,1 2 0,-3 5 0,3 1 0,-3-3-30,-2-1 1,0-2-59,0 0-197,0 7 1,0-5-1425,0 3 760,0-3 0,7-9 200,4-4 397,3-3 0,-2-7 0,3-2 0,2-1 0,1 0 155,0-1 0,-2 5 319,0-1 1,5 1-284,1-1 0,4 3 687,-4-3 1,-1 5-50,-5 5 0,0-1 29,0 6 0,-2 1-180,-3 5 1,1 5-94,-6 1 0,-1 4-451,-5-4 0,-2 4 143,-3-4 1,-4 6-361,-7-1 1,0 1-328,0-1 1,-2-4-286,-3-7 0,1 0-1,-5 0 1,1-2 943,-1-3 0,-16-32 0,-9-15 0</inkml:trace>
  <inkml:trace contextRef="#ctx0" brushRef="#br1">25080 3570 11265,'7'-9'1713,"4"4"1,3-2-1229,2 1 0,7-1-26,4 2 0,3 1-770,2-6 0,0 4 229,0-4 0,2 4-2760,3-5 1408,-3 8 1434,5-4 0,7 7 0,4 0 0</inkml:trace>
  <inkml:trace contextRef="#ctx0" brushRef="#br1">25704 3538 7644,'0'16'0,"-5"0"1505,-1 0 0,1 0-413,5 0 0,0 0-312,0 0 0,0 2 1,2 1-1,3 3 510,6-3 1,3 6-892,2 2 1,0-2-368,0 1 1,-2-1 0,-1 4 0,-3-3-404,3 3 0,-1-4-252,-1 1 0,1-6 69,-6 1 0,-1 2 1,-3-1 553,3-3 0,-17-15 0,1-6 0</inkml:trace>
  <inkml:trace contextRef="#ctx0" brushRef="#br1">25640 3858 7644,'-16'0'2377,"0"0"-1128,7 0-754,-5-7 1,12-2 59,-3-7 0,10 2 95,6 3 1,3-3-415,2 3 0,2-3-337,3-2 1,-1 5-1,5 2 1,-2 1-1359,-4-1 1459,6-2 0,36-5 0,15 0 0</inkml:trace>
  <inkml:trace contextRef="#ctx0" brushRef="#br1">26040 3474 7644,'-16'0'5496,"0"0"-3800,7 0-1495,2-7 0,13 3 1,1-5-1,2 0 48,3 0 0,2 6-26,2-2 0,6 1-192,-1-1 1,0 3-1,-5-3 1,2 3 142,3 2 1,-3 0-49,3 0 0,-1 0-508,1 0 215,-3 0 0,5 0 0,-7 0 0,0 2-131,0 3 0,-5-2 395,0 8 0,-8-6 1,3 6 401,-5 2 1,-2 1-128,-5 2 0,3 0-24,-8 0-352,0-7 1,-3 5-1,2-5 1,3 2 0,0-1-504,0 3 163,5-6 1,-4 5-777,2-6 816,4-1 1,-5-3-1,9 1-642,3 3 712,-3-1 1,12-5 0,-3 0-352,3 0 500,2 0 0,0 0 0,2 2-169,3 3 378,-3-3 1,11 7 0,-8-4 1168,-1 6-983,4-4 1,-6 7-1,4-3 922,-5 3 0,-8 2-542,-3 0 0,-5 0 58,-1 0 1,0 0-111,0 0 0,-12 5 109,-4 1 0,-9-1-546,4-5 0,-8 5-272,3 1 1,-5-3-672,-1-8 0,-5 1 742,0-6 0,-22-22 0,0-11 0</inkml:trace>
  <inkml:trace contextRef="#ctx0" brushRef="#br1">25368 2321 7653,'-7'-16'1932,"-4"0"-1094,-3 0 1,-2 2 0,0 3 35,0 6 0,2 5-409,3 5 0,-3 4 1,5 9-1,-2 3 222,1 6 0,1 9-197,-2 1 1,-1 7 63,6-1 0,1 3-393,5 2 0,0 0 0,0 0 1,2-1-36,3-5 1,4 3-217,7-8 0,2-1-23,3-10 0,-1-2 1,5-8-1,-1-2-231,1-4 1,2-2 100,5-8 1,-5 0 46,-1 0 1,-4-8 0,3-2 0,-2-6-492,-4-6 0,-6 5 192,-3-5 0,-6-1-593,1 2 830,-3-8 0,-4 10 0,-3-6 102,-6 2 1,-8 0 0,-4 3 0,-1 1 137,1 4 0,-5 1 191,1 9 1,2-1 146,-1 6 0,-1 2 449,-5 4 0,7 1-855,4 3 0,3 5 119,2-5-1706,7 4 1,2-3 1672,7 0 0,50-36 0,12-4 0</inkml:trace>
  <inkml:trace contextRef="#ctx0" brushRef="#br1">25816 2385 7665,'-11'-5'3902,"1"0"-1485,6-1-1668,-3-1 440,7 5-544,0-5 1,7 7 0,2 2-8,0 3 1,3-1-144,-6 7 1,1 5 111,-2 5 0,-1 7-34,6-1-504,-6 3 1,5 2-1,-6 2 1,5 2 0,-1 1-95,0-1 1,0-3-1048,-2-1 1,-1-1 155,7-5-113,-1 5 1,-1-14 0,-2 3-1,0-8-2655,4-6 3684,-4-4 0,-7-52 0,-9-13 0</inkml:trace>
  <inkml:trace contextRef="#ctx0" brushRef="#br1">25656 2625 7665,'-9'9'2830,"-3"0"-370,6-3-1081,1-5 0,12 6-944,4-7 0,3-1 1,4-3-1,3-3 336,6-2 1,3-2 325,2-5-1242,0 7 0,0-5 1,-2 4-1,-1-5 1,-2-1-2080,1 0 0,2 2 2224,2 3 0,0-10 0,0 3 0</inkml:trace>
  <inkml:trace contextRef="#ctx0" brushRef="#br1">26152 2353 7665,'-16'-9'0,"6"2"0,-1 7 3319,7-7-420,-3 5-2220,7-12 1,2 7 0,3-4 0,6 4-334,3 0 1,2 5-41,0-3 0,2 3-112,3 2 0,-3 0 1,4 0-1,-5 0 127,-1 0 1,0 0-218,0 0 0,0 0-127,0 0 1,0 6-1,-1 1 1,-3 0-212,-1 0 0,-1 4-464,6-6 472,0 7 15,0-3 0,-7 7 0,-3 0 220,-5 0 22,-1 0 1,0 0-1,-1 0 1468,-5 0-1072,-3 7 0,-7 1 0,0 4 1217,0-1-1305,-7-1 0,5 1 0,-3-2-122,3-2 0,8-2-116,-1-5 0,7-5-200,-1 0 130,3-1 1,2 1-201,0 0 0,7-8-52,4 3 0,9-5 56,1-1 0,2 0 258,-2 0 1,-1 0-49,7 0 1,-1 0-21,6 0 0,-5-5-1314,0 0 1,-6-1 600,6 6 1,-6-5-4375,6 0 2943,-8-1 2119,4 6 0,-42-7 0,-10-2 0</inkml:trace>
  <inkml:trace contextRef="#ctx0" brushRef="#br1">25144 896 7664,'-16'0'2549,"0"0"-682,0 0-1242,7 0 1,0-5 0,4 0 1060,-6 1-1350,4-5 0,2 6 103,10-8 1,-1 8 182,6-3 1,1-1-235,5 2 0,0-6 103,0 6 0,5-2 114,1 1-432,6 5 0,-5-12 0,6 8 0,-3-1 0,3 1 193,1 0 1,0-1-153,-3 6 1,3-5 0,-3 0 0,1-1-632,-1 6 346,-4 0 1,-7 2-1,-2 4-26,-3 4 0,1 4 0,-6 4 0,-3 2 157,-1 1 1,-2 8 4,0-3 0,-7 3 92,-4-3 0,-3 5-102,-2-5 1,0 10 16,0 1 0,0-5-199,0-5 1,0-2-328,0 2 1,2 1-817,3-7 1,-1 1-175,6-6-1929,1-7 1714,5-2 1659,0-7 0,36-64 0,-14 24 0,0 0 0</inkml:trace>
  <inkml:trace contextRef="#ctx0" brushRef="#br1">25896 704 7664,'-9'0'1196,"0"-1"1671,4-5-36,3 4-2146,-5-5 1,9 7-103,3 0 1,-1 9-10,6 7 1,-1 2 171,2 9 0,3-1-337,-3 6 1,-2-1 9,2-5 1,-3 10-31,3-4-654,3 4 0,-10-6 0,5-2-534,-2-1 1,4-6-1,-4 4 1,0-2-1759,0-3 1,-2-8 625,-5-1 1931,7-7 0,-12-33 0,3-15 0</inkml:trace>
  <inkml:trace contextRef="#ctx0" brushRef="#br1">25800 928 7664,'-11'0'3132,"1"0"-1456,6 0 777,-10 0-1823,12 0 1,2-5 234,11 0 1,3-1-369,2 6 1,2-5 103,3 0-601,4-1 1,2 5 0,0-3-730,1-1 0,2-6 0,0 4 729,-3-2 0,39-9 0,3-7 0</inkml:trace>
  <inkml:trace contextRef="#ctx0" brushRef="#br1">26456 624 7664,'-9'7'2148,"2"-3"356,7 7 1,0-1-1624,0 6 0,0 6-303,0-1 0,0 8 1263,0-3-1363,7 4 0,-5 2 0,5 0-423,0 0-359,-5 0 0,7-1 0,-5-3-2568,1-1 2246,0-8 1,-5 6-1,0-5 626,0 1 0,-64-14 0,-16-8 0</inkml:trace>
  <inkml:trace contextRef="#ctx0" brushRef="#br1">24232 560 7630,'-6'-10'977,"1"-1"1,-2 7 156,2-1 1,1-2 490,-7 2-1011,1-1-261,-6 6 1,0 0 0,0 0 0,0 2 367,0 3 0,0 2-211,0 4-435,0 3 1,1-5 0,3 7 0,1 0 0,1 0 33,1 0 0,2 0-314,7 0 1,0 0 99,0 0 41,7 0 0,7 0 0,9 0-68,2 0 1,7-5 0,7 0 0,2 1-50,3 2 1,-3 1 168,2-5 0,-2 5-84,2-5 291,3 4 1,-14-3 0,0 0 498,-9 1-535,-5 2 0,-4 2 0,-3 0 302,-6 1-336,-3-1 0,-4 5 0,-3 2-5,-6 2-85,-10-6 1,1 6-1,-7-5-284,-1 1 1,-2 1 93,-2-6 1,0-7-46,0-4 1,0 2-23,0-2 0,0-1 35,0-9 0,1-4-42,5-7 1,3-6-66,7 1 1,7-13-56,3 2 0,-1-9 167,2 4 1,7-6 32,8 6 0,1-8 129,5 3 1,-4-5 263,10-1 1,1 6 29,-2-1 1,6 7 344,-6-1 1,1 0-557,-6 5 0,-2 3 61,-3 13 0,1 0-1162,-7 0 0,1 6-34,-6-1 102,7 7 0,-5-1-76,3 10-887,-3-3 1933,-2 12 0,14 24 0,4 13 0</inkml:trace>
  <inkml:trace contextRef="#ctx0" brushRef="#br1">24616 368 7693,'-7'-9'387,"5"-5"0,-7 11 1540,4-8-51,3 7-828,-5-3 0,7 9 680,0 3-1396,7 4 0,-5 7 0,3 0 0,-1 2 0,-1 2 0,2 3 0,-1 2 536,-2 3 0,-2-3-763,0 2 0,0-1 1,0 6-1,0 0 78,0 0 0,0 0-314,0 0 0,0-1-211,0-5 0,0 3 0,0-8 1,0-1-1805,0-3 960,0-1 0,-2-1 383,-3-5-2113,3-3 2916,-5-7 0,0-49 0,-2-14 0</inkml:trace>
  <inkml:trace contextRef="#ctx0" brushRef="#br1">24456 576 7704,'-16'6'0,"0"-1"558,0 0 1,5 1 2133,0-1-1771,8 0 0,-3-6 1,12-3-248,4-1 0,5-6-418,1 6 1,1-8-124,5 3 1,-3 1 0,6-2 0,-2 0-216,-3 2 0,3-5-446,-2 3 0,6 3 1,-4-1-1,2 0-4136,4 0 4664,-6 5 0,57-31 0,-37 17 0,1 0 0</inkml:trace>
  <inkml:trace contextRef="#ctx0" brushRef="#br1">25048 304 7704,'-16'0'1056,"0"0"222,0 0 1,0 2-495,0 3-345,0 4 0,5 2 1,1 1-1,-3 4 0,1 4 300,1-1 1,4 5-497,7-3 0,0 7 65,0-1-250,0-4 1,7 6 0,4-8 118,3-1-163,2-3 1,5-1-1,2-1-152,2-5 1,-3 3-1,2-8 1,1-1-155,0-3 1,-3-2 148,4-5 1,-4-3 202,4-7 0,-6 0-89,1 0 1,-5-5 599,-5 0 0,1-2-102,-6 1 1,-1 3 423,-5-8-763,-7 7 0,-4-8 0,-8 5-538,-3-2 135,-6 5 0,3-3 0,-9 9-1504,-3 3 0,3 4 1777,-3 7 0,-26 43 0,-4 10 0</inkml:trace>
  <inkml:trace contextRef="#ctx0" brushRef="#br1">2481 8164 7406,'-11'0'3139,"0"0"-2399,8 0 1,-6 0 177,4 0 0,1 0 326,-7 0-1069,8 0 19,-11 0-77,12 0 1,-3-3 0,10-6 0,4-9-200,0-5 0,10-6 1,-1-8-1,3-7-234,2-8 0,6 0 280,-2-6 1,3-1 155,2-5 0,-2 7 1,-1 4-1,-5 5 4,0 5 0,0 0-92,-8 11 0,4 6 149,-9 15-190,3 4 0,2 7 0,0 3 0,0 8-72,0 10 1,0 10 53,0 6 1,-2 6 45,-3 10 0,3-1-136,-3 6 0,-4-1 77,-2 2 1,2 1-432,-1-6 1,1-3 187,-2-8 1,-3 2-148,3-8 1,-3-2-128,-2-8 0,2-5-1078,3-12 424,-3 4 1211,5-12 0,-21-23 0,-4-15 0</inkml:trace>
  <inkml:trace contextRef="#ctx0" brushRef="#br1">2529 7828 7659,'-9'-7'2,"-4"-2"-1,8-7 460,0 7 1,10-5 0,4 5 1107,5 0-966,-1-5 1,17 12 0,-3-3-1,5 3 1,3 2 670,3 0 1,4 0-1011,-4 0 1,4 5-194,-4 1 1,4 1 230,-4-2-869,-1 4 0,-5 2 1,0-2-1,-2 0 0,-3-1-666,-6 5 1,2-4 1232,-1 1 0,-15-6 0,-9 3 0</inkml:trace>
  <inkml:trace contextRef="#ctx0" brushRef="#br1">3457 7108 7657,'-16'2'2378,"0"3"-1715,0 4 0,7 7 1,4 2-1,3 1 148,2 2 1,2 8-577,3-2 1,-1 3 0,6 4-1,3 1 295,1 3 0,-3-1-358,-1-5 0,-4 0-263,4 0 1,-4 0 0,3-2 0,-2-1-229,-4-3 0,4-6-1249,-1 1 1,1-3 127,-2-2 1440,-3-7 0,12-23 0,-5-13 0</inkml:trace>
  <inkml:trace contextRef="#ctx0" brushRef="#br1">3729 7092 7667,'-16'0'0,"0"0"0,2 2 886,3 3 0,-3 4-339,3 7 0,4 0 1,0 2-1,2 3 897,-1 6 1,-4 8-1072,4 2 0,-1 1-2,2-6-318,3 7 1,-7-5-1,6 3 1,-4-5-1,0-3-37,-1-3 1,-2-6-1022,4 1 0,-6-5 0,1-5 1005,-3-6 0,-52-60 0,27 20 0,0-1 0</inkml:trace>
  <inkml:trace contextRef="#ctx0" brushRef="#br1">3121 7268 7683,'-16'0'2713,"7"0"-2132,2 0 1,19 0 760,4 0 1,13 0-531,3 0-445,0 7 0,9-4 0,-6 8 0,5 0 0,-1 0 902,0-1-1424,5 1 1,-5 5-1,4 0 1,-6 0-1,-3 0-1150,-2 0 1,0 0 798,0 0-210,-7 0 1,-2 0 0,-7 0 0,0-2 715,0-3 0,-21 3 0,-6-5 0</inkml:trace>
  <inkml:trace contextRef="#ctx0" brushRef="#br1">3169 7588 7683,'-16'0'2918,"9"0"-2273,7 0 0,7-2 712,9-3 0,12-4-657,4-7 1,11 0 0,0 0 0,8-2 0,5-1 0,0-5 217,5 0 0,-1 4-877,-1-1 1,-9 3-1,-9 2 1,-2 2-1413,-4 3 0,-8 4 1371,-6 7 0,-17 14 0,-6 4 0</inkml:trace>
  <inkml:trace contextRef="#ctx0" brushRef="#br1">4481 7860 7658,'-10'0'348,"-1"0"1491,-1 0-1351,5-7 0,-2 3 0,3-6 0,-3-3 0,1-1 0,0-2 681,1 0 1,0 0-695,-4 0 0,-1 0-64,7 0-321,-8 0 0,4 2 0,-7 1 0,0 4 0,0 2 244,0 4 1,0 1-361,0 2 1,0 2 28,0 3 1,0 6 0,0 8-1,0 4-171,0 2 1,2 2 8,3 5 0,4 0 42,7 0 0,0-5 1,0-2-1,2-2-80,3-4 1,4-1 16,7-2 1,6-7-41,-1-4 139,7-3 0,-4-2 0,4-2 0,-3-3 0,0-6-98,0-3 0,-6-2 5,3 0 1,-5 0 73,-1 0 0,-7-5 121,-3-1 0,1 1-52,-2 5 1,0-5 6,-5-1 0,0 1-2,0 5 1,-5 0 9,0 0 0,-6 0 293,6 0-78,-8 0 268,4 7-284,-7 2 0,2 14 98,3 4 1,4 3 58,7 2-154,0 7 1,0 0 0,0 6 49,0-3 0,2 1-85,3 5 0,4 0-4,7 0 1,-1 0-2,-5 0 1,5 2-102,-5 3-20,4-3 1,2 11 0,0-8 122,0-1 1,-5-1 23,0 2 0,-6-3 121,6 4 0,-8 1-5,3-2 0,-5 0 154,-1-5 0,-5 6 71,0-1 1,-8 1-156,3-6 1,-10 1-29,-1 5 0,-8-5-87,3 5 1,-5-4 41,-1-2 0,0-2 15,0-3-290,-7-4 1,7-14 0,-2-4-208,6-3 1,8-4-562,-1-3 1,3-6-1787,2-10 0,7-4 1275,4-7 0,12-2 1269,9-4 0,13-4 0,8-6 0,6-7 0,-1 0 0</inkml:trace>
  <inkml:trace contextRef="#ctx0" brushRef="#br1">4898 7636 7658,'-8'-16'0,"5"5"0,-8 1 1827,8-1 0,-12-3 1465,5 3-3067,3 4 0,-2 9 0,5 3 105,-1 6-192,0 10 0,5 4 1,0 7-1,0 0 0,0 0 304,0 0 1,0 2-243,0 3 1,5-3-48,0 3 1,2-5 0,-1-3 0,4-4-128,5-2 0,-1-2-6,-4-5 1,5-7-105,-5-4 0,6-3 0,4-4 0,1-5-59,-1-9 0,-2-7 82,-2-9 1,1-2 40,5-3 83,-4 3 0,-1-12 0,-8 5 31,-2 0 1,4-3-1,-6 6 1,-1 5 301,-2 4-150,-2-1-60,0 12 0,-2 2 145,-3 11 0,3 5-42,-4 5 1,3 9-99,-2 8 1,3 6-4,-4-1 0,5-2-29,1 1 0,0 1-78,0 5 40,0-7 1,5 3 0,0-4-854,-1 0 0,5-4-205,1 1 1,5-3-538,1-2 1,0-5-254,0-1 1,1-6 319,5 1 930,-4-3 477,5-2 0,50-43 0,-30 17 0,1-1 0</inkml:trace>
  <inkml:trace contextRef="#ctx0" brushRef="#br1">5634 7556 7658,'-23'-9'0,"8"0"728,-6 4 0,7 1 2695,-7-6-2076,3 6 1,2-3-261,0 7-825,0 0 1,0 7 0,2 4 328,3 3-237,-3 2 1,10 7-1,-5 2 268,2 0-597,2 5 0,-1-5 0,1 7 311,1 0-344,3 0 1,8-2-1,3-1-880,5-3 645,1-6 1,0-2-1,0-9-1139,0-2 985,7-2 1,-4-5 0,6-2-1071,-2-3 1135,6-4 0,-11-12 0,3-2-159,-3-2 0,-2-2 349,0-5 1,0 0 266,0 0-140,-7 0 1,3 0 0,-7 2 70,-1 3 0,-2-1 1593,-2 6-759,0 1 271,0 12 0,0 4 4,0 10-746,0 4 1,-2 14-1,-2 4 251,-1 3 1,0 2-278,5 0 0,0 5-203,0 1 0,2-6-136,3-6 0,-2 1-268,8 5 1,0-7-589,5-4 0,-2-3-1546,-3-2 0,3-5 1157,-3 0 0,3-8 1191,2 2 0,14-46 0,4-12 0</inkml:trace>
  <inkml:trace contextRef="#ctx0" brushRef="#br1">6066 7588 7658,'-16'9'0,"5"10"766,1-3 1,4 4 1045,-4-4 1,6 7-546,-1 4 1,3 1-668,2-1 0,0 3 749,0-3-996,0-4 1,7 5-1,2-4-166,0 0 0,3-9 0,-6 1 0,-1-4-31,2-3-203,-5 5 1,7-12 39,-4 3 0,-3-5-103,3-5 0,-3-9-76,-2-7 118,0-1 0,0-1 0,0-4 65,0-3-408,0-9 1,0 5 0,2-1-93,3 6 147,-3-1 1,7 5-1,-4-5-507,6 3 0,-2 4 389,1 7 0,-4 2-2089,4 3 2563,1-3 0,33 41 0,8 1 0</inkml:trace>
  <inkml:trace contextRef="#ctx0" brushRef="#br1">6626 7700 7658,'-25'-7'0,"-3"3"1591,6-6 0,1 1-815,5-2 1,0 4-437,0 7 0,0 0 445,0 0-126,0 0 1,2 2-307,3 3 1,-1 4-53,6 7-168,1 0 1,5 5 0,0 1 27,0-3 1,0 4 0,0 1-1,0-1-60,0 0 1,2-2-361,3-5 1,2 0-31,4 0 1,5-2-262,0-3 0,0-4-180,5-7 0,-1-2 279,1-3 1,2-4-20,4-7 0,-2-5 123,-4-1 0,-3-6 349,3 1 0,-3-3 207,-2-2 1,0 5 719,0 1-666,-7 6 0,3-8 0,-6 6 2180,-3 3-684,-1 8-762,-2 4-454,0 28 0,-5-6 98,-1 17-450,-6 3 0,10-1 0,-3 5 382,3 0-530,-5-5 1,5 0 0,-3-9-290,3-2 1,2 4-683,0-6 0,5-5-3338,1-5 2128,6-8 2138,-3 4 0,12-39 0,3-21 0,1-1 0,1 1 0</inkml:trace>
  <inkml:trace contextRef="#ctx0" brushRef="#br1">6962 7668 7658,'-9'-16'942,"-3"5"940,7 1-2184,-1-1 2697,6 2-1770,0 2 1,0 9 0,2 3 0,2 6 0,1 3 378,-2 2 0,5 7-391,-3 4 1,2 1-378,-2-1 0,-3 3 0,3-5 1,-1 2-85,1-1 0,-3-6 138,3 1-703,-3 4 0,4-7 0,1 2-768,2-8 1,-4-5 318,6-7 0,-6-9 200,6-7 0,-6-7 1,4-9-1,0 0-27,0 0 0,-1-5 455,3-1 1,2 1-68,-8 5 765,7 7 0,-8-3 0,5 6-285,-2 3 1284,5 1 0,-8 9-35,7 4-815,-8 3 0,10 11 0,-8 5 303,-1 6-724,-3 8 1,1-5 0,2 6 5,1-3-292,0 1 0,1 0 0,-1-2-584,-1-2 0,3 3-208,-2-4 0,2-1-2850,-2-5 3736,-3-7 0,12-16 0,-5-11 0</inkml:trace>
  <inkml:trace contextRef="#ctx0" brushRef="#br1">7570 7140 7655,'-10'16'0,"-1"0"0,6 7 467,-6 4 1,7 10 380,-1 6 0,-2 8 929,2 3 0,-1 4-940,6-4 1,6 4 7,-1-4 1,7-1-695,-1-5 0,3 0 0,2 0 0,0-2-757,0-3 1,0-4-123,0-7 1,-7-7-1617,-3-4 1701,3-3-2074,-8-9 2717,6-2 0,-35-57 0,-8-12 0</inkml:trace>
  <inkml:trace contextRef="#ctx0" brushRef="#br1">7330 7572 7653,'-16'0'0,"0"0"3484,0 0-1917,7 0-1174,2 0 1,9 0-1,5 0 1,7 0 221,6 0 1,8 0-630,-1 0 1,9 0-263,1 0 1,0 0-1,-3 0 1,2 0-1142,1 0 1417,0-7 0,31-16 0,8-11 0</inkml:trace>
  <inkml:trace contextRef="#ctx0" brushRef="#br1">7890 7652 7653,'-7'14'0,"-3"-3"0,-3 3 374,3-3 1,2-2 1486,8 1-322,0-6-1242,0 10 1,13-12 0,3 3-1,3-3 1,3-4 146,-1-3 1,6 1-302,-6-6 1,6 4 0,-4-4 0,0-1-108,0 2 0,4-5-123,-6 3 0,-1-3-318,-10-2 1,5 0 0,-6 0 0,-1 0-471,-2 0 0,-4 5 731,-2 1 0,-8 1 65,-2-2 0,-4-1 215,-2 6 0,-6 1-290,1 5 1241,-8 0 0,6 2 0,-3 3 273,4 6-426,-3 3 0,8 4 1,-5 3 242,5 6-789,1-4 0,5 7 1,2-5 22,2 0 1,1 5-279,6-3 0,2 1-101,4-1 0,2 1-172,9-6 1,4 4-785,0-4 177,8-1 1,-4-7 0,5-3-1598,-4-6 1436,12 4 1,-12-7 0,12 2-1458,-4-8 2365,-2-5 0,21-42 0,6-10 0</inkml:trace>
  <inkml:trace contextRef="#ctx0" brushRef="#br1">8339 7620 7649,'-7'16'0,"3"0"0,-7 0 0,8 0 159,-3 0 0,6-5 1088,6-1 1,3-1-198,7 2-633,7-4 1,-4-7-1,8 0 713,1 0-971,3 0 0,-5-7 0,1-4-38,1-3 0,-3-2 1,0 0-1,-2 0 57,-3 0 0,-2-5-150,-2-1 0,-2-4-206,-3 4 1,-4-1 10,-7 2 0,0 3-41,0-3 249,0 3 1,-7 2 0,-4 0 961,-3 0-590,-2 7 0,-6 2 1,-1 7 894,-2 0-1047,-1 7 1,-5 4 0,3 10 191,1 6 1,8 1-152,-3-1 0,1 8-127,5-3 0,-2 6 0,13-1 1,0-3 123,5 3-468,0-3 0,1-4 0,5-3-1625,4-6 1358,5-3 0,6-2 1,2-2-1190,2-3 0,-4-4 616,6-7 1,0 0-452,5 0 970,7 0 490,-5-14 0,14-9 0,7-7 0,1-9 0,0 1 0</inkml:trace>
  <inkml:trace contextRef="#ctx0" brushRef="#br1">9155 7444 7645,'-7'-16'808,"-4"0"0,-3 2 1009,-2 3 1,-2-1-455,-3 6 0,-2-4-72,-4 4 0,-3 1 0,5 5 0,-2 0-606,0 0 0,8 7-658,-2 4 0,3 1-134,2-1 0,5 3 1,2-3-1,2 3-56,4 2 0,1 0 24,2 0 0,0 0-263,0 0 0,2 0-642,3 0 609,-3 7 1,17-5-1,-3 3-712,2-3 918,7-2 1,0-4 0,7 3 123,0 2 1,2 1 0,1-4 0,3-1 480,-3-1 0,-1 12 309,-2-8 0,-2-2 170,-3-4 0,-9 1 150,-8 5 639,1 0 0,-4 0-827,-7 0 0,-14 0-223,-13 0 0,-3 0-774,-2 0 1,-2 0-769,-3 0 1,-4 0-499,-7 0 0,-7 0-4298,-4 0 5643,-3 0 1,-5-10-1,-8-3 1,-6 1-1,0-1 1</inkml:trace>
  <inkml:trace contextRef="#ctx0" brushRef="#br1">2465 9061 7660,'-7'-18'5,"5"-3"0,-3 10 1,1-3 105,-1-2 440,3 0 0,-5 0 1,7 0-1,0 0 1,0 0-1,0 0 2693,0 0-1973,0 7-450,0 2-498,0 21 1,0 4 0,0 14 0,0 1 329,0 5 1,0 8-310,0 7 0,5 1-162,0-6 1,6 0-1,-6 0 1,1-2 36,1-3 1,-4 1-246,8-6 1,-6-6-336,6-6 1,-6-1 0,4 2 0,0-8-5098,0-6 3201,-5-6 2257,10 0 0,-19-41 0,3-3 0</inkml:trace>
  <inkml:trace contextRef="#ctx0" brushRef="#br1">2481 9349 7662,'-9'0'738,"-4"-2"147,8-3 1,0 1 394,5-6-1009,0 6 0,7-10 1,4 5-1,3-2 29,2 1 1,7 6-243,4-1 0,1-2 0,0 1 0,-1 3 100,2 1 1,-4 2-99,1 0 1,-6 7 0,1 4 0,-5 3 267,-5 2 0,1 5-103,-6 1 1,-1 6 626,-5-1-579,0-4 1,-7 5-1,-4-5 1,-3 2 0,-4 2 171,-3-2 0,3-2-484,-3-7 1,1 0 52,-1 0 0,5-5-126,0-1 1,0-6-2424,5 1 1132,4-3-1707,0-9 3110,7-2 0,50-50 0,-19 25 0,0-1 0</inkml:trace>
  <inkml:trace contextRef="#ctx0" brushRef="#br1">2977 9333 7662,'-9'0'1571,"-5"7"-638,12-5-169,-5 12 1,9-12-457,3 3 1,4-3 0,7-2 0,0 0 31,0 0 0,0-2-82,0-3-176,7 3 0,-5-10 0,5 4 1,-2 0-48,1-5 1,-1 1-98,-5 1-210,-7-3 0,3 10 1,-6-6-115,-3-3 1,-8 6 240,-6 2 0,-3-2 185,-2 1 1,-2 1-1,-1 7 1,-4 3 311,-2 6 0,5 3 367,-1 2-516,3 7 1,-2-3 0,3 6 326,2 3 0,5 1 0,-1 2 0,6 0-212,3 0 0,4-5-507,3-1 1,9-6-545,8 1 0,6-10-876,-1-6 0,8-3 669,3-2 1,1 0 939,-2 0 0,32-50 0,-27 19 0,0 0 0</inkml:trace>
  <inkml:trace contextRef="#ctx0" brushRef="#br1">3585 9189 7662,'-16'0'0,"0"0"0,0 0 1009,0 0 0,0 0-137,0 0 451,0 0 0,2 2-119,3 3-738,-3-3 1,12 12 113,-3-3-459,3-4 0,2 7 0,0-3 0,2 3 65,3 2 0,-1-5-240,6-1 0,1-1-132,5 2 0,5 3-224,1-3 1,1 3 162,-2 2 77,-3 0 0,10-2 0,-4-1-163,0-3 356,-4 1 1,3 5 0,-7 0 269,0 0-198,0 0 1,0-5 0,-2-1 841,-3 3 1,-4-4 633,-7 1-809,0 1 1,-9 5-593,-7 0 0,0-5-320,-5-1 1,-4-1-332,-2 2 0,-3 1-669,-2-6 0,5-1-1222,1-5 1,1 0 2371,-2 0 0,4-35 0,7-10 0</inkml:trace>
  <inkml:trace contextRef="#ctx0" brushRef="#br1">3841 8885 8727,'0'17'2174,"0"5"1,7 3-801,4 7 1,5 7 322,5 4-1295,-3 3 0,5 2 0,-7 0 679,0 0-998,0 0 1,-5-5 0,0-3-1,-1 0 1,-1-5-602,-3-1 1,1-9-1544,-2-4-3191,7 4 5252,-10-7 0,-9-23 0,-11-15 0</inkml:trace>
  <inkml:trace contextRef="#ctx0" brushRef="#br1">3601 9285 9097,'16'0'3503,"0"0"1,13-2-2649,3-3 0,12-4 41,4-7 1,0 0-98,5 0-924,-3 0 0,-2 2 1,-1 1-1,-5 4 0,-4 2 125,-5 4 0,-15 29 0,-4 10 0</inkml:trace>
  <inkml:trace contextRef="#ctx0" brushRef="#br1">4946 8709 7692,'-11'-11'2479,"0"0"-2138,8 8 0,-3-10-66,12 8 0,1 7-56,3 8 0,5 5 1,-5 2-1,5 5 320,1 4 0,0 12-325,0 4 1,0 1-52,0 5 1,0-2 142,0 13-347,-7-7 1,3 10 0,-7-5 0,-1 2 0,-2-4 28,-2-6 0,5-4-394,0-13 0,1-2 0,-6-3-2044,0-6 1410,0-10 1040,0-4 0,-15-50 0,-2-10 0</inkml:trace>
  <inkml:trace contextRef="#ctx0" brushRef="#br1">4802 9173 7692,'1'-9'352,"5"4"0,8-3 584,7 3 0,9-2-373,2 2 0,2 1-448,9-7 1,0 6-335,5-6 0,5 8-492,0-2 0,-1-3-1108,-9 3 1819,3 0 0,16 19 0,13 4 0</inkml:trace>
  <inkml:trace contextRef="#ctx0" brushRef="#br1">5522 9109 7699,'-16'16'0,"0"0"0,0 0 170,0 0 1,2 7 166,3 4 1,2 3 0,5 2 0,1 0 598,5 0 1,-1-2-625,10-3 1,5 1-323,5-6 1,8-1 0,-2-5 0,3 0 8,2 0 1,0-7-48,0-4 0,0-3-42,0-2 1,-2-2 0,-2-3-1,-3-6 2,-1-3 0,2-9 78,-4-4 1,-3-3 282,-8-2 0,1 0 0,-6 0 0,-3 0 221,-1 0 0,-4 2-285,-3 3 0,-6-3-36,-10 3-125,3 4 0,-12-6 0,3 8-784,-3 2 521,-2 1 0,0 7 1,0 2-1353,0 2 858,7 2 1,2 12 708,7 4 0,21 45 0,6 14 0</inkml:trace>
  <inkml:trace contextRef="#ctx0" brushRef="#br1">6354 9221 7679,'0'-11'1897,"-2"2"-1078,-3 2-434,3-5 1,-7 8-1,6-7 1,-4 1 258,-2 1 0,3 2-515,-4 7 1,4 0-116,-4 0 2,6 0 0,-10 0 0,3 0 43,-3 0 0,-2 7 0,0 4 0,0 3-72,0 2 1,2 5 35,3 1 1,-3 6-15,3-1 1,2 3 0,0 0-1,2-1-293,4-3 0,1-4 140,2 4 0,0-6-39,0 1 0,7-3 0,4-4-198,3-3 1,2-4 167,0-7 1,-5 0 263,-1 0-14,1 0 1,5-7 12,0-4-66,-7 4 1,5-7 3,-3 3-2,-4 4-44,7-7 100,-12 5 0,7 0-39,-4 4 378,-3 3 201,5-5 297,-7 5-260,0-12 50,0 12-59,0-5-144,-7 7-632,5 0 18,-5 0 0,5 0-516,-3 0 221,3 0-80,-5 0 63,0 0 169,5 0 0,-7 0-333,4 0-142,3 7 17,-5-5 1,5 5 748,-3-7 0,-11-7 0,-9-2 0</inkml:trace>
  <inkml:trace contextRef="#ctx0" brushRef="#br1">6226 8645 7679,'-9'-8'538,"0"7"-215,4-5 619,3 5 0,-7-5 177,4 1 0,3 7-877,-3 8 1,5 10 0,3 5 0,3 3 387,-3 6 1,4 10-279,-1 5 0,-1 0 331,-5 10-464,0 0 1,0 12 0,0 2 0,0 0 0,0-4 55,0-3 1,0-9-116,0-4 0,0-7-163,0-8 1,0-8-1498,0-14-2327,0 0 2072,0-14 1123,7-4 632,-5-21 0,-2-45 0,-9-17 0</inkml:trace>
  <inkml:trace contextRef="#ctx0" brushRef="#br1">6018 9317 7679,'-9'0'4710,"2"0"-3944,28 0 0,-7-7-27,18-4 0,-3-3-306,3-2 0,5-2-77,1-3 1,-1 3-491,-5-3 1,5-3-337,1 3 0,-3 0 1,-8 7-1,-4 1-927,0 2 1397,-5 8 0,-9 17 0,-11 13 0</inkml:trace>
  <inkml:trace contextRef="#ctx0" brushRef="#br1">6802 9189 7676,'-9'-16'687,"-5"5"1,3 0 944,-3-1-1269,-2 5 1,0-6 0,0 8-1,0 2 1,0 3 30,0 5 1,2 4-220,3 7 1,-1 2 74,6 3-136,-6 4 0,8 5 0,-4-1-2,0-3 0,3 1 0,5 5 0,0-2-88,0-3 0,0 1-84,0-6 1,2 4-36,3-4 0,4-1 1,9-7-227,3-3 1,-3-4-213,3-7 0,2-5 134,-1-1 0,-1-11 1,-5 1-1,0-4-138,0-3 1,0 0 242,0-4 0,-2-3 331,-3 3 1,2-1 62,-8 1 1,6-3 275,-6 3-303,0 4 0,-5-6 0,0 8 299,0 2 176,0 8 128,0 4 1,0 9-91,0 3 1,0 11-118,0 11 1,0 3 34,0 2 1,2 2-296,3 3 0,-3-3-167,3 3 1,3-3 104,-3-2 1,6-5-172,-6-1-257,7 1 1,-8-2 0,7-6-970,1-6 144,-5 1 0,7-12-1430,-3 3 2536,3-3 0,-4-39 0,-4-18 0,2-3 0,0 0 0</inkml:trace>
  <inkml:trace contextRef="#ctx0" brushRef="#br1">7186 8564 11861,'0'24'1217,"7"8"-395,4 10 0,-2 13-233,2 9 0,-1 2-136,6 9 1,-1-7-38,-5 1 1,4 0 11,-3-5 0,2-5-373,-3-16 1,3-4-30,-8-7 0,6-2-418,-6-3 1,0-4-324,-5-7 0,0-5-2259,0-1 1945,0-6 1107,0 3 1,-7-28-1,-2-6 1</inkml:trace>
  <inkml:trace contextRef="#ctx0" brushRef="#br1">8067 9013 7651,'-11'-2'49,"0"-2"0,-1-1 1,-2 2 554,-2 1 0,5 2 0,0 0 759,-1 0 1,-2 7-405,-2 4-713,7 3 1,-6 4-1,7 1 1,-3 4-1,2 2 442,2 4 1,-4 1-315,6 2 1,-1 0-122,6 0 1,0 0-150,0 0 0,2-2 0,4-1 1,4-5-292,4 0 0,4-3-1039,4-5 0,3-5 455,7-1 1,1-6-1,5 1 771,4-3 0,4-22 0,4-10 0,5-1 0,1 0 0</inkml:trace>
  <inkml:trace contextRef="#ctx0" brushRef="#br1">8531 9109 7676,'-27'0'0,"0"0"0,-5 5 0,11 0 0,0 8 1004,5-2 1,0 8-488,0 2 1,7 1 0,3-4-1,5 1 452,1 3 1,1 4-715,5-4 1,8-1-374,7-5 128,8 0 1,-10-5 0,8-3 0,1 0 0,3-5-139,1-1 1,0-2-141,0 0 1,0 0-1,0-2 1,0-3-332,0-6 0,-7-3 421,-4-2 1,2 0 312,-2 0 0,-5-2 0,-7-1 0,-2-5 391,-3 0 1,-2 2 277,-2-5 0,-7 8-269,-4-2 0,-5-3-80,-5 3 1,-4-6-320,-7 6 1,0 0-217,0 5 1,0 2-48,0 3 0,1 4-244,5 7 1,3 0-751,7 0 0,0 5 493,0 0 0,7 8-1772,3-2 2400,5 3 0,43 23 0,12 6 0</inkml:trace>
  <inkml:trace contextRef="#ctx0" brushRef="#br1">9235 8997 7676,'-21'-16'3767,"-1"0"-2722,1 0 0,3 1-505,-3 5 1,3-3-97,-3 8 1,3 0 376,2 5-596,-7 0 0,5 0 0,-3 1 494,3 5-547,2-4 1,0 12 0,0-4 288,0 5-528,7 1 0,2 0-121,7 0-395,0 0 0,2 0 0,3 0-27,6 0-47,10-7 1,2 5 0,6-3-275,-3 3 564,1 2 0,7-6 0,1 1-44,3 2 276,-1 1 0,-10 2 0,-1 0 206,3 0 1,-6-5-113,-2-1 1,-5 1 1774,-5 5-819,3 0 0,-14 0 380,0 0 1,-7-2-619,-9-3 0,-5 3-301,-1-3 0,-6-2-841,1 1 1,-3-4 351,-2 4 0,0-6-347,0 1 0,5-3-465,1-2 1,6 0-2680,-1 0 3604,-4 0 0,21-50 0,-1-12 0</inkml:trace>
  <inkml:trace contextRef="#ctx0" brushRef="#br1">9699 8500 7676,'-16'0'0,"0"0"1949,0 0-804,0 0-59,0 0 1,7 8-109,4 2-573,3 12 1,2 2-1,2 10 1,1 4-1,4 4 567,2 5 1,2 2-583,5 5 0,-2 1 48,-3 4 1,3 1-581,-3-7 4,-4 1 0,7-6 1,-5-2-1,2-3 1,-1-6-1342,3-3 1,-4-9-113,1-4 1,-6-3 494,1-2 1096,-3-7 0,-16-45 0,-4-17 0</inkml:trace>
  <inkml:trace contextRef="#ctx0" brushRef="#br1">9411 8981 7669,'-11'0'2959,"1"0"-1988,6 0 0,-1-2-29,10-3 0,9 3-354,8-4 1,11-1 112,-1 2 1,11-2-279,0 2 1,8 1-58,3-7 1,-1 6-64,-5-6-913,0 8 1,-5-10 0,-2 8-1269,-2 1 1183,-2 3 695,-5 1 0,-14 7 0,-4 2 0</inkml:trace>
  <inkml:trace contextRef="#ctx0" brushRef="#br1">2465 10357 7671,'-2'-14'1079,"-2"2"809,-1 1-1358,0 0 0,5 1 0,0-1 1,0-1-1,-2-1 682,-3 2 1,3 3-575,-3 2-323,-4 4 0,5-5-80,-7 7 1,1 2-1,-6 2 1,0 3 153,0 2 0,0 1-246,0 6 1,0 6-76,0-1 0,2 0 0,1-5 1,4 0-34,2 0 0,-4 0-430,6 0 1,0 0 174,5 0 1,1-5 0,7-2 0,6-2-413,5-3 0,10 3 304,-2-2 1,3 2-130,2-1 318,0-5 1,0 12 0,0-6 0,-2 0-1,-2 2-34,-1 0 1,-7 2 754,1 5-462,-3 0 0,-9 0 459,-4 0 0,-3 0-171,-2 0 0,-2-2 8,-3-4 1,-6 5-31,-10-5 1,1-1-11,-7 2 0,6-2-703,-6 2 1,6-3-188,-6-2 0,8-4-480,-2 3 0,-3-3 137,3-2 1,5 0-1974,5 0 2830,8 0 0,53-36 0,21-8 0</inkml:trace>
  <inkml:trace contextRef="#ctx0" brushRef="#br1">3089 10405 7671,'-23'0'0,"0"0"224,-4 0 0,4 0 191,7 0 1,0 2-49,0 4 1,0 2 488,0 8 0,7 2-223,4 4 1,3-3-58,2 8-470,0 0 0,2 5 1,3-2 40,6-4-222,3 5 0,9-8 0,2 4 0,2-6 0,-1-3-536,3-2 0,1-7 298,2-4 1,0 2-242,0-2 0,-5-1 310,-1-9 1,-1 1 41,2-7 1,1-5 420,-6-5 0,-3-6-164,-8 6 1,1-8 916,-6 3 0,-1-4-457,-5-2 1,-2 1 247,-3 5 0,-9-5-78,-8 5 1,-6-5-58,1-1 0,-8 8-571,-3 2 1,1 4-500,5 2 1,-4 6-427,4-1 1,-1 8 463,11-3 1,-3 12 403,9 4 0,18 33 0,16 8 0</inkml:trace>
  <inkml:trace contextRef="#ctx0" brushRef="#br1">3729 9941 7671,'-16'-7'1156,"6"4"144,-1-8 0,0 6-87,-5-6-770,0 7 0,0-3 1,2 9-1,3 3 717,6 6 0,3 10-515,2 6 0,0 9-32,0 1 0,0 9 684,0 2-1135,0 0 0,2 14 1,3-5-1,4 2 0,2 0-68,-1 1 0,-4 1-343,4-3 0,-4-4-410,4-12 0,-4-2 0,5-8 1,-1-2-850,-1-3 0,5-4 112,-3-7 0,-2-7 1396,2-4 0,-1-46 0,6-12 0</inkml:trace>
  <inkml:trace contextRef="#ctx0" brushRef="#br1">4033 10469 7671,'-16'8'0,"0"2"0,-3 6 155,3 6 0,3-3 104,13 8 1,0-6 505,0 6 0,2-8 1036,3 3 0,4-4-1174,7-2-541,0-7 0,6 3 0,1-7 0,0-1 0,2-2-180,0-2 0,-6-2-138,3-3 0,-5 1 186,-1-7 1,0 1 0,0-8-1,0-2-340,0-1 0,0-6-207,0 6 1,-5-6 264,0 6 335,-8-8 0,10 6 0,-6-3 0,0 4 0,0 4 1693,-3 2 36,-3 0-904,-1 8 24,0 0-456,0 30-185,0-3 0,0 20 0,0-6 358,0-1-439,0 0 1,0 1 0,0 3-58,0 1 1,2-5 19,3-5 0,3-7-754,2 1 0,5 0 363,-5-5 0,3-2-1258,-3-8 0,5-4 109,-5 3 0,4-10 1443,2-6 0,8-67 0,-12 30 0,0 0 0</inkml:trace>
  <inkml:trace contextRef="#ctx0" brushRef="#br1">4738 9973 7671,'-9'0'1778,"-6"0"0,12 9-694,-8 7 0,8 7 1081,-3 9 0,4 2-1463,2 3 1,0 4-342,0 7 1,0 0-212,0 0-167,8 0 1,-5 0 0,6 0 0,-2-1 0,-2-5-811,3-4 1,-7-4-385,5-2 0,-4-2 200,-2-3 1011,0-4 0,-8-29 0,-1-4 0</inkml:trace>
  <inkml:trace contextRef="#ctx0" brushRef="#br1">4481 10325 7668,'-16'-7'8418,"0"6"-8980,0-14 134,8 14 0,2-7 2453,12 8 0,8 0-148,7 0-1836,8 0 1,-5 0-1,8 2 1,2 2 0,2 1-643,1-1 1,0 3-303,-5-2 1,1 6 0,-1-4 0,0 2 902,0 3 0,21-5 0,6 0 0</inkml:trace>
  <inkml:trace contextRef="#ctx0" brushRef="#br1">5394 10277 7668,'-16'0'7423,"0"8"-5433,0 2 1,0 12-764,0 4 0,-6 6-469,1 6-1574,0-5 1,10 14-1,2-6 1804,2-1-828,2 0 1,5-14 0,1 1 0,3 0 0,3-2-1036,2-4 0,0-9-1363,2-1 0,3-7 296,-4 1 1942,-2-3 0,-1-59 0,-7-14 0</inkml:trace>
  <inkml:trace contextRef="#ctx0" brushRef="#br1">5218 10053 7665,'-7'-10'0,"-4"-1"4103,-3 0 0,-2 2-2124,0 4 1,5 3-3775,0 2 1,8 2 780,-3 3 1,5 4 367,1 7 1,0 2 645,0 3 0,35 26 0,10 11 0</inkml:trace>
  <inkml:trace contextRef="#ctx0" brushRef="#br1">5682 10453 7665,'-16'0'0,"0"0"895,0 0 0,0 0 1067,0 0 0,0 8-1548,0 2 0,2 6-376,3 6 1,-2-3 983,8 8 1,0 0-450,5 5 0,0 0-236,0 0 0,7-6-103,4 1 0,3-2-581,2 2 288,0-4 1,5-7 0,0 0 71,-1 0 0,3-7 0,0-4 0,0-3-564,0-2 0,1-2 96,-3-3 1,-3-4 214,3-7 1,2-6 302,-1 1 1,-6-7-98,-6 1 627,-6-3 1,3-2 0,-7 0 204,0 0 1,-2-6 378,-3 1 0,-6-8-585,-10 3 0,-4-5-38,-7-1 1,-6 8-1055,1 2 0,-2 11 368,2 6 0,3 5-707,-3 5 0,8 6-137,2 10 1,10 4-773,1 7 1,1 6 445,10-1 0,0 8-1633,5-3 2935,0-3 0,35 22 0,10-3 0</inkml:trace>
  <inkml:trace contextRef="#ctx0" brushRef="#br1">6034 10293 7663,'-11'0'4161,"1"0"-4541,6 8 0,-8 0 967,6 8 1,1 8 1236,5 2 0,-2 1-1097,-3 5 0,3-4-153,-3 10 0,3 1-76,2-2 0,5 1-144,1-6 0,1-2-96,-2-3 0,-1-1 43,6-10-100,-6 4 0,5-18-97,-4 3 0,4-5 0,7-5-666,0-6 1,0-10-1062,0-6 1,0-3 576,0-2 0,0-6 532,0 1 0,0-2 175,0 1 1,0 5 323,0-5 0,0 6 456,0 6-306,0 2 1,0 8 0,0 0 1580,0 0-1009,0 8 1,-2 2 546,-3 12 0,1 4-515,-6 12 1,-1-3-327,-5 8 0,5-6-490,1 6 0,1-1 119,-2 6 0,-3-5-330,3 0 1,-1-6 222,1 6-1217,-3 0 0,5-3 0,-7 0-427,0-1 1709,0-6 0,14-8 0,4-10 0</inkml:trace>
  <inkml:trace contextRef="#ctx0" brushRef="#br1">7106 10582 7645,'-16'7'1653,"0"3"1,0-1-910,0 2 0,2 0 855,3 5-847,-3-8 483,12 7-492,-5-14-1617,7 7-2310,0-8 3184,0 0 0,-7-15 0,-2-2 0</inkml:trace>
  <inkml:trace contextRef="#ctx0" brushRef="#br1">3329 11926 7635,'-9'-2'1783,"4"-3"-1352,3 3-26,2-5 1,0 5 391,0-3-18,0 3-467,0-5 1,0 5 425,0-3-236,0 3 297,0-5-204,0 7-436,-7 0 0,-2 6 1,-7 1-1,0 2 123,0 3 0,0-1-107,0 5 1,-2-4-130,-3 10 0,3-5 1,-5-1-1,2 2-100,-1 3 0,1-3 55,5 4 0,5-6-109,1-6 0,6 4-741,-1-3 630,3-4 1,4 6-29,3-8 1,6 0 78,10-5 1,2 0-39,4 0 1,3 0 6,-3 0 1,3 0 262,2 0 1,-2 0-46,-3 0 1,1 2 117,-6 4 0,-1-3-13,-5 8 1,0-6 94,0 6 1,-7-1 1,-4 6 0,-3 0 22,-2 0 1,-2 0 120,-3 0 0,-4 0-120,-7 0 0,0 0 45,0 0 1,-5 2-221,-1 4 0,-6-5-233,1 5 1,-1-6-152,1-6 1,2 3-531,4-8 1,3 2-607,-3-1 1,8-5 679,3 5 1,6-6-36,-1-6 1,5-1 805,5-3 0,47-33 0,17-1 0</inkml:trace>
  <inkml:trace contextRef="#ctx0" brushRef="#br1">3729 12022 7640,'-16'0'605,"-7"0"1,5 0-344,-3 0 1,3 7 467,2 4 0,2 9-270,3 1 0,4 7-77,7-1 0,0 3-171,0 2 1,0 6-44,0-1 0,2-1 129,3-10-339,11 5 1,2-14 0,5 3 0,0-6 0,2-5-189,0-2 0,5-3-90,-3-10 0,1 1 121,-1-11 1,2 4 71,-8-10 1,6-3 149,-6-1 1,0-5 108,-5-1 1,-5 0 116,0 0 1,-8 6 368,2-1 0,-3 0 91,-2-5 1,-7 6-265,-4-1 1,-5 2-320,-5-2 0,-4-1 71,-7 7 1,0 5-729,0 5 1,0 7-79,0-1 1,2 3-432,3 2 0,4 4 380,7 6 0,7 1 659,4 10 0,46-3 0,12-2 0</inkml:trace>
  <inkml:trace contextRef="#ctx0" brushRef="#br1">4145 11542 7640,'-9'-7'2992,"2"5"-1836,7-5 1,0 9-571,0 3 0,2 9-160,3 8 1,-1 8 37,7 2 1,-8 2 81,3 8 0,1 1-278,-2 5 1,0 0-247,-5 0 14,0 0 1,6 0-1,-1 0-492,-1 0 1,-3-1-1,1-3 1,2-5-783,1-5 0,2 2-318,-2-10 1,3-3 196,2-1 1359,4-5 0,-5-29 0,7-8 0</inkml:trace>
  <inkml:trace contextRef="#ctx0" brushRef="#br1">4417 12022 7640,'-16'7'2730,"6"2"-2466,-1 7 1,7 0-103,-1 0 0,5 2 503,5 3 0,-1-1-311,7 7 1,-2-2-201,1 1 0,5 3 144,-5-8-249,4 0 0,2-5 1,0 0-94,0 0 0,0-7 0,0-3 0,0-5-406,0-1 1,0-7-56,0-3 0,0-10-203,0-1 0,-1-8 244,-5 3 188,5-12 0,-8 5 1,5-5-417,-1 4 658,-8 9 0,6-5 1,-5 5 755,1 0-501,0 2 1,-5 13 1480,0-1-1195,0 7 0,0 4 1,0 11 494,0 3 1,-5 9-458,0 4 1,-1 9-61,6 1 0,0 0-270,0-5 1,0 0-140,0 0 0,0-1 36,0-5 1,6 3-145,-1-8-990,8 0 0,-4-6-104,7-5 0,-6-2-1674,1-8 2800,0-8 0,19-57 0,-13 21 0,0 0 0</inkml:trace>
  <inkml:trace contextRef="#ctx0" brushRef="#br1">5026 11590 9974,'-9'0'1433,"2"0"1,7 7-604,0 4 0,0 8-403,0 3 1,0 12-8,0-2 1,5 9-193,0-4 0,6 7-30,-6-1 1,6 3-878,-6 2 581,8-7 0,-12 4 0,7-8 201,-1-1 1,-5 1 0,3-5-104,-3-7 0,-2-20 0,0-7 0</inkml:trace>
  <inkml:trace contextRef="#ctx0" brushRef="#br1">4802 12006 7640,'-9'0'4269,"2"7"-3198,7-5 0,12 5 490,4-7 0,11 0-1051,-1 0 0,10-7-998,1-3 428,1 2 1,-5-6-1,3 5-500,1 0 0,1 0 0,-6 6 560,0-2 0,14 6 0,4 8 0</inkml:trace>
  <inkml:trace contextRef="#ctx0" brushRef="#br1">5458 12022 7640,'-11'7'1110,"0"4"1,6 3 1474,-6 2 0,8 0-1645,-3 0 1,5 6-373,1-1 0,0 0 0,1-5-158,5 0 0,-3-1-1352,8-5 1,-6 3-284,6-8 1,-6 0 1224,6-5 0,0-21 0,5-6 0</inkml:trace>
  <inkml:trace contextRef="#ctx0" brushRef="#br1">5410 11686 7640,'-16'0'4208,"0"0"-3253,0 0 1,5 0-521,0 0-859,8 0 0,-4 2 1,7 3 423,0 6 0,42 17 0,12 6 0</inkml:trace>
  <inkml:trace contextRef="#ctx0" brushRef="#br1">5794 11942 7656,'-25'0'4644,"0"0"-3800,4 0 0,3 0-1352,-3 0 878,10 7 0,-3-3 0,5 7 0,-2 1 0,2 2 474,2 2 1,2 2 0,7 2 0,3 1-882,6-1 1,3-3-257,2-1 1,5 0-804,0 0 878,8 0 1,-10-5-1,6-2 1,-1-2-1,-5-2-951,-1 3 793,5-7 1,-5 6 0,3-8-1,-3-5-47,-2-4 0,-2-5 439,-3-1 1,-2 0 146,-4 0 0,-3-5 0,1-2 0,-4-2 907,-5-3 0,-8 3 330,-2-2-1166,0 7 1,-9-8 0,6 7-420,-3 1 1,-1 8-1,4 3 1,-3 2-604,3 3 1,1 2-1057,2 2 1844,7 7 0,23 24 0,13 11 0</inkml:trace>
  <inkml:trace contextRef="#ctx0" brushRef="#br1">6066 11926 7656,'-16'0'2806,"0"0"1,5 7-2181,1 4 0,6 3 40,-1 2 0,3 7-257,2 4 1,0 3 215,0 2 1,0 2-19,0 3-255,7-3 1,2 5-1,5-7-230,-3 0 1,3-7-1,-5-3 1,2-6-1136,-1-6 891,1-3 1,5-8-514,0-5 0,-5-3 0,-1-8 0,1-5-452,-2-4 0,3-6 482,-6-6 0,6 3 18,-1-8 0,1 2 196,-1-2 1,3 4-156,-3 7 673,3-7 0,-3 12 0,-1 1 467,3 6-162,1 4 0,2 7 1,0 4 1132,0 3-931,-7 16 0,5-1 0,-5 15 1159,0 6-1468,5-2 0,-12 9 0,5-5-22,0 1 1,-5 0-231,3-5 1,2-1-297,-1-5 0,-1 3-1168,-5-8 1391,0-7 0,0-28 0,0-13 0</inkml:trace>
  <inkml:trace contextRef="#ctx0" brushRef="#br1">7010 11814 7635,'-10'0'5,"-1"0"1669,-2 0-931,6 0 0,0 2 0,7 3 0,0 6 207,0 3 0,6 4-647,-1 3-115,0 4 0,1 7 0,-1-1 1,-2-3-1,1-1 203,1 1 0,-3 1-304,3-3 0,-1-3-54,1-7 1,-1-7-257,7-3 1,-1-19-582,6-8 0,-5-8 328,0-3 1,-1-5 0,6-2 0,-2 0-117,-3 0 1,3 1 642,-3 6 1,1 0 169,-1 0 0,-2 7 0,-5 4 0,3 5 1807,2 5-1462,-6 4 0,10 9 173,-8 3 0,2 11-440,-2 11 0,-3 3-133,4 2 0,1 0-241,-2 0 0,2 0 109,-2 0 1,3-1-729,2-5 1,3 3 351,-8-8 0,7 0-548,-1-5 0,3-1-92,2-5 982,0-3 0,36-78 0,-22 27 0,0-1 0</inkml:trace>
  <inkml:trace contextRef="#ctx0" brushRef="#br1">7634 11878 7654,'-5'16'837,"0"0"1,-1 0-536,6 0 0,2-7-144,4-4 1,4-3 91,12-2 0,-3 0 124,8 0 1,-6-3 9,6-8-251,-1 0 1,6-14-1,-1 4 125,-5-6 0,-1 3 0,-5-3 0,-1 0-136,-4 2 1,-1-3 0,-9 6 1,1 1-134,-6 5 1,-2 2 115,-4 3 0,-2-1 103,-8 6-109,-8 1 0,1 5 0,-5 2 179,1 3-204,0 11 1,3 4 0,0 6 213,1 3-122,6 1 1,-7 2 0,8 0 172,0 0-497,8 0 0,0 6 1,8-3-406,0-5 1,8 1-679,2-10 1,6 0 478,6-5 1,2-1 760,8-5 0,10-23 0,5-9 0,5-5 0,0 0 0</inkml:trace>
  <inkml:trace contextRef="#ctx0" brushRef="#br1">8179 11670 7654,'-8'11'0,"-2"-1"0,-4 1 531,-2 5 0,1 2 750,5 3 1,3-1-541,7 7 1,0-3 135,0 3 0,0 3-686,0-3 0,7-4 9,3-2 1,6-3-46,6-2 1,-5-1 144,5-5-294,-4-3 0,3-7 0,0 0-141,-1 0 19,-2 0 1,-2 0 0,0-1-144,0-5-68,0-3 1,0-8-1,0-3-775,0-1 842,-7-8 1,5 10-1,-5-6-1045,0 2 1305,5-6 0,-20-17 0,5-13 0</inkml:trace>
  <inkml:trace contextRef="#ctx0" brushRef="#br1">8563 11798 7654,'-9'7'4296,"2"-5"-3592,7 5 0,12-7 578,4 0-1027,11-7 0,-8 4 1,8-8-1,2-2 1,-1-3 265,-1-5 1,3 3-311,-3-3-176,3 3 1,-5-3 0,-4-1 0,-3 1-1,-2 0-447,0-1 1,-7 1 97,-4 5 1,-5 5 0,-5 1 0,-6-1-69,-3 2 0,-8 2 438,1 7 0,-6 0 83,6 0 1,-7 7-1,3 6 1,0 6 493,4 8 1,3 3-331,2 2 1,0 5 105,0 1 0,7 1 0,4-3 0,3 1-419,2-2 0,7-1-602,4-2 1,8-5 0,4-2 0,2-4-1098,4-7 0,1 1-1082,2-10 2791,0 0 0,28-33 0,8-8 0</inkml:trace>
  <inkml:trace contextRef="#ctx0" brushRef="#br1">9171 11510 7654,'-14'2'0,"3"3"0,-1-1 0,6 6 0,-4 1 1541,4 5 0,1 5-598,5 1 1,0 6 0,0-1 0,2 3 312,3 2 1,2-5-783,4 0 0,1-6 193,-6 6-480,6-8 0,-5-1 0,4-7 0,-4-1 412,0-1-586,-5-2 0,7-9 0,-6-3 0,3-6-276,-3-3 0,-1-4 35,-2-3 0,0-4-262,0-7 0,0 2-48,0 3 425,7-3 0,-5 10 0,5-4 0,-2-1 0,2 2 59,2-1 0,-3 3-541,4 5 0,1 2 19,5 3 0,2-1-694,3 6 1270,-3 1 0,48 12 0,3 2 0</inkml:trace>
  <inkml:trace contextRef="#ctx0" brushRef="#br1">9891 11430 7628,'-9'-2'2286,"4"-3"1,3 10-1807,2 1 1,2 15 0,3 11 0,4 9 354,0 5 0,5 9-462,-3 4 1,1 9 0,1 3-1,-3 0 367,3 0 1,-4 2-694,1-9 0,-4-2 39,4-8 0,-6-12-782,1 1 0,-1-4 1,0-7-1,1-7-3574,-2-5 4270,-1-12 0,-9-65 0,-2-23 0</inkml:trace>
  <inkml:trace contextRef="#ctx0" brushRef="#br1">9875 11462 7628,'-9'-16'0,"-3"0"889,6 0 1,1 0 0,5 0 121,0 0 1,2 0-668,3 0 0,6 2 1,8 1-1,5 4 108,0 2 0,3-3-300,5 4 0,-5 1-26,0 5 1,-3 2 0,3 3 0,-6 6 211,-3 3 1,-4 9-41,-3 4-150,3-4 1,-12 9-1,3-2 1,-5 6-1,-3-1 73,-2-1 0,-8-2-297,2 0 0,-3 0-287,-2 0 1,0 0-35,0 0 1,0-5-461,0 0 0,0-3-555,0 3 186,7-11-682,-5-2 1908,12-12 0,9-45 0,11-19 0</inkml:trace>
  <inkml:trace contextRef="#ctx0" brushRef="#br1">10483 11382 7636,'0'16'0,"0"0"0,0 5 2552,0 1 1,0 8-1155,0 2 1,0 0-665,0 5 1,0 2-656,0-1 1,0-6 0,0-7-1,2-2-586,3-4 0,-1 3-660,7-6 0,-6-4 1167,6-12 0,-1-71 0,6-18 0</inkml:trace>
  <inkml:trace contextRef="#ctx0" brushRef="#br1">10403 10998 7636,'-25'7'0,"2"-4"668,7 8 0,2 0-360,3 5 1,4 0-152,7 0 0,0 0 1,4 0-158,6 0 0,65 0 0,-23-8 0,-1 0 0</inkml:trace>
  <inkml:trace contextRef="#ctx0" brushRef="#br1">11011 11462 7636,'-16'0'0,"0"-2"2557,0-3-1454,0 3-345,-7-5 0,6 7 0,-5 0 0,3 0 119,-3 0 1,5 9-397,-5 7 1,4 2-133,2 8 1,0 1 0,0 5-1,2 0 476,3 0 0,4 5-685,7 1 1,0-6-497,0-5 1,9-8 0,7 2-1,9-5-1000,5-5 0,4-4-732,4-7 1,1-2 2087,3-3 0,19-39 0,-3-17 0</inkml:trace>
  <inkml:trace contextRef="#ctx0" brushRef="#br1">11252 11046 7636,'-11'16'486,"0"0"1,6 2 525,-6 3 1,8 6 32,-3 10 0,5 4 1108,1 7 1,0 2-1282,0 3 1,5-3-446,0 3 0,8-5-393,-3-5 0,3 1 0,-1-6 0,-1-3-360,1-1 0,-3-9-1134,2-4-1707,0 4 3167,-3-7 0,-8-23 0,-8-15 0</inkml:trace>
  <inkml:trace contextRef="#ctx0" brushRef="#br1">11252 11398 7636,'-11'0'0,"0"0"3654,8 0-2384,-4-7 0,8 5-171,5-3 1,8 1-904,7-1 0,6 1 0,-4-5 0,2 1-326,3-1 0,1 3 146,-3-4 0,3 6-608,-8-1 0,6-2 0,-6 1 0,-1 3 592,-2 1 0,-24 2 0,-4 0 0</inkml:trace>
  <inkml:trace contextRef="#ctx0" brushRef="#br1">11300 11430 7636,'-15'7'2531,"5"4"0,3-2-1730,7 1 0,0 1-49,0 5 0,1-5-167,5-1 1,8 1 0,9 3-1,2-1 127,3-3 0,-3-4-555,2 4 0,0-1-486,5 2 1,-6-2-1,-1-6 1,0 5-709,0 0 1,-4-4-3265,6 1 4301,-7 4 0,31-35 0,1-3 0</inkml:trace>
  <inkml:trace contextRef="#ctx0" brushRef="#br1">11860 11446 7636,'0'9'3378,"0"5"1,7-12-2820,4 3 1,3-3-280,2-2 0,2 0-209,3 0 1,-2 0 0,8-2 0,0-1-22,-2-3 0,3-6-139,-7 1 0,1-3 68,-6-2 0,0 0 0,-2 0 0,-3 0-114,-6 0 97,-3 0 0,-9 0 143,-4 0 1,-8 0-1,-5 2 1,-1 1-24,-3 3 0,-2 6 44,-2-1 1,5 3 49,0 2 1,6 7-1,-6 5 1,1 8 405,1 7 1,7 5-207,7 5 1,3-3-244,-3 3 1,4 2 0,7-1 0,0-3-678,0-1 0,9-4-590,7-3 1,1 0 89,10-11 0,-6 3-737,6-8 1,0-4 1780,5-2 0,42-46 0,-31 15 0,0-1 0</inkml:trace>
  <inkml:trace contextRef="#ctx0" brushRef="#br1">12388 11174 7636,'-16'0'0,"0"0"0,-5 0 0,-1 0 0,-1 7 919,2 4 0,5 8 120,0 3 1,0 6 359,5-1 0,4 3-771,2 2 0,3 2 318,2 3-723,7-3 0,2 0 1,7-8-1,0 1 1,0-2-399,0-4 0,0-3 94,0-2 1,2-5-202,3-1 0,-3-6-1118,3 1-228,-3-3 1,-2-4 642,0-3 0,-2-4 985,-3-7 0,3-71 0,-10 34 0,1 1 0</inkml:trace>
  <inkml:trace contextRef="#ctx0" brushRef="#br1">12436 10774 7636,'-16'23'0,"7"2"1470,4 7 0,3 9-707,2 7 1,0 7-226,0 9 1,7 5 290,4 1 0,3 1 1523,2-2 1,0-3-1933,0 3 1,0-10-223,0-6 0,-5-10-1369,-1-6 1,-1-3 327,2-2 843,3-7 0,-12-23 0,5-13 0</inkml:trace>
  <inkml:trace contextRef="#ctx0" brushRef="#br1">2977 13255 7659,'-9'-16'24,"2"5"0,7 1 306,0-3 838,0-1 0,0 3 682,0 1-906,0 6-588,0-3 0,2 14 0,1 4 98,3 3 0,-1 7 0,-3 2 0,1 4-83,3 7 1,6-2-466,-1 5 0,-2-3 41,1-2 12,1 0 0,0-2 0,-1-1 0,3-4 0,1-2-259,2-4 0,0-6 31,0-3 1,0-6-277,0 1 415,0-3 1,0-11 0,0-7 0,0-9 0,0-5-262,0-2 0,-5-7-258,-1-4 427,-6 4 1,8-5-1,-5 5-476,2-2 688,-5 5 0,3 4 0,-7 11-319,0 3 338,0 9 0,0 4-243,0 10 635,0 4 0,-5 14 0,-1 4 323,3 3 0,1 7-364,2 1 1,7-1-75,4-5 1,3 5-152,2 1 0,0-6-83,0-6 0,2-6 22,3 1 1,2-5-164,4-5 1,1-4 18,-6-7 1,4-2 61,-4-3 1,4-4-285,-4-7 0,4-5-179,-4-1 1,-1-6-379,-5 1 1,6-3 299,-1-2 549,0 7 0,-12-19 0,-2 1 0</inkml:trace>
  <inkml:trace contextRef="#ctx0" brushRef="#br1">3969 12791 7661,'-16'-9'1507,"6"-4"277,-1 8 0,6 0-579,-6 5-1041,7 0-15,-3 0 0,7 9 0,0 5 1191,0 5-1051,0 17 0,2-8 1,2 13 625,1-2-702,0 13 1,1-9-1,-1 12 1,-2 0-1,1 4 218,1 3 1,-3 2-230,3 0 1,-3-7-251,-2-4 1,2-10 52,3-6-406,-3-3 1,7-11 169,-4-7-725,-3-7 0,7-12-774,-4-8 1325,-3 0 1,7-17 0,-5 5-137,1-2 1,6-7 303,-6-6 0,2 1 41,-2 5 1,-1 2 100,7 3 1,-6-3 162,6 3 0,-6 4 1022,6 2-861,-1 3 0,6 4 657,0 3 1,0 6-184,0 10 0,0 6 19,0 10 1,-1 4-367,-5 7 0,4 0-60,-3 0 0,2 0-190,-3 0 0,4-2-145,-3-3 1,-2 1-1263,2-6 0,-6 4 275,6-4 1026,-8-1 0,4-12 0,-7-2 0</inkml:trace>
  <inkml:trace contextRef="#ctx0" brushRef="#br1">4449 13303 7670,'-10'0'328,"1"2"-72,2 3 394,1-3 0,5 7 0,-3-4 0,1 6 308,4 3 0,5-3-469,4-1-334,5 1 1,-5 0 0,10-1 15,1 3 1,6-4 0,-4 0 0,0-2 60,0-4 0,4 4-186,-6-1 0,6-1-199,-6-5 1,6 0 28,-6 0 0,1-7 0,-6-4 0,0-3-477,0-2 1,-8 0 148,-2 0 0,1 0 223,-2 0 1,1 0 0,-8-2 0,-4-1-33,-4-3 0,-4 3 145,-2 8 1,-6-3 317,1 3 1,-2 4-118,1 2 0,5 3 547,-5 2 1,4 7-32,2 4-229,0 3 0,8 9 0,0 4 920,1 3-1028,6 9 1,-5-3 0,10 5-45,1-2 1,9-2-196,2-5 0,0 0-219,6 0 0,1-7 160,-2-4 0,6-10-1058,-6-6 1,6 3 455,-6-3 1,2-7-1653,-1-9 2288,-5-3 0,14-45 0,-6-10 0</inkml:trace>
  <inkml:trace contextRef="#ctx0" brushRef="#br1">5058 13159 7670,'-6'16'91,"1"0"1,-6 2 26,6 3 1,0-1 426,5 6 1,0 1 870,0 5 1,0 0-881,0 0 0,0-2-175,0-3 1,0 1 4,0-6-18,7-1 1,-6-5-8,5 0-777,3-7 0,-2-4 210,3-10 1,-1-6-298,-3-10 1,-4 3 39,3-3 0,2-2-162,-2 1 0,2-4 311,-1 4 0,-4-4 162,3 4 0,2 1 770,-2 5 0,6 0-365,-6 0 0,8 2 906,-3 3 0,-1-1-449,2 6 0,1 1 74,10 5 0,-4 2-412,3 3 0,2 6-187,-2 10 1,6 4-140,-6 7 0,1 0-221,-6 0 1,0-2-1078,0-3 1,0 1 1271,0-6 0,7-1 0,2-5 0</inkml:trace>
  <inkml:trace contextRef="#ctx0" brushRef="#br1">6290 12791 7658,'-11'0'1581,"1"0"-553,-1 7 0,2-4-99,4 8 0,5-6 214,5 6-796,-3 7 1,14 7 0,-2 7 0,6 2 0,1 5 401,2 9 1,-5 5-508,3 6 0,-3 3-110,-2-3 1,0 3 0,-2 2 0,-1-2-11,-3-3 1,-6-6-192,1-10 1,2-11-727,-1-11-354,-1 4 1,-3-14-1,1-2 1149,3-11 0,-22-64 0,2 23 0,1-1 0</inkml:trace>
  <inkml:trace contextRef="#ctx0" brushRef="#br1">6098 13239 8231,'-9'0'3320,"2"0"-2950,7 0 1,7-2 119,4-3 0,5-2-72,5-4-178,4-3 0,7 5 0,2-7 270,3 0-441,4 0 1,5 2-1,-1 1 1,-3 3-1,3-1-72,1 2 1,-5 2-865,-4 7 1,-8 0-152,-3 0 0,-1 0 1018,2 0 0,-18 14 0,-11 4 0</inkml:trace>
  <inkml:trace contextRef="#ctx0" brushRef="#br1">6946 12775 10994,'0'17'394,"0"5"0,0 5 138,0 10 0,0 4 35,0 7-383,0 0 0,6 5 0,1 1 0,0-3 0,0-1 410,-4-2 0,1-2-525,1-3 0,-3-6 223,3-10-1126,-3 3 544,-2-12 0,2-2-555,3-11 0,-1-5 1,5-7-1,-2-7-427,-4-6 1,5-6 896,-3 4 0,2-6-128,-2 1 534,-3-3 0,7 5 0,-5 2 112,1 0 177,0 5 0,1-5 0,-1 7 770,-2 0 57,6 7 1,-5-3 1262,7 6-1960,-1 1 0,6 5 0,0 2 344,0 3-596,0 4 1,2 9 0,2 1 123,1 3 1,0 6-121,-5-1 1,0 1-118,0-1 1,0 3-240,0-3 1,-1-4-448,-5-2 0,4-3-189,-3-2 0,-2-2-818,2-3 1,-6 1 501,6-6 1106,-1-1 0,6-76 0,0-18 0</inkml:trace>
  <inkml:trace contextRef="#ctx0" brushRef="#br1">7570 13191 7677,'0'16'0,"0"0"0,0-5 233,0-1 0,2-4 625,4 4 0,2-6 114,8 1 1,6-3-970,-1-2 0,6-2 7,-6-3 1,6-4-217,-6-7 1,0 0 87,-5 0 34,0 0 0,-1 0 1,-5 0 40,-4 0 0,1 0 0,-2 0 1,-1 0 110,-3 0 0,-8 2 75,-3 3 1,-6-3 355,-6 3 0,5 4-196,-5 2 0,-1 3 454,2 2 0,-6 0-258,6 0 0,-1 12-247,6 4 1,2 6-107,4-1 1,-3 4-1,8 7 0,-1 0-479,6 0 308,0-7 1,8 5 0,2-3-1177,4 3 0,8-5 13,-1-4 1,8-3-1504,-3-2 2691,4 0 0,45-36 0,10-8 0</inkml:trace>
  <inkml:trace contextRef="#ctx0" brushRef="#br1">8067 13063 7671,'-15'11'0,"5"-1"0,-5 1 578,5 5 1,3 2 352,1 3 1,5 2 935,1 4 1,0 3-1254,0-3 1,7-2-371,3 1 1,3-6 58,-3 1-246,5-3 1,-6-2 210,7 0 0,-6-2 16,1-3-238,0-4 0,-3-14-336,-2-4 0,-4-3 3,-2-2 1,0-5-123,0-1 0,0-6 140,0 1 0,0-3-106,0-2 1,0 5 162,0 1 1,0 1 36,0-2 0,0 2-653,0 4 423,0 3 1,0-5-885,0 7 1289,0 0 0,49 21 0,14 6 0</inkml:trace>
  <inkml:trace contextRef="#ctx0" brushRef="#br1">8387 13191 7671,'0'-11'1236,"0"1"-407,0 6 0,1-8-455,5 6 1,3-4 0,7 2 0,0 1 242,0 0 0,1-3-525,5 4 0,-4-6-51,3 1 1,2 2-120,-2-1 1,1 4 194,-6-4-205,-7 6 0,3-5 0,-5 6 0,0-5-821,0-1 841,-1 6 1,-13-10 274,-4 8 0,-3 0 386,-2 5 0,0-2-70,0-3 0,0 3 377,0-3 1,-6 3-486,1 2 1,1 7-186,10 4 0,-3 3 18,8 2 1,-6 5 93,6 1 0,0 6-240,5-1 1,5 8 65,0 3 1,8-3-643,-3-8 0,10 3 41,1-3-290,8-4 0,-10 0 1,8-7 722,2 0 0,22-21 0,8-6 0</inkml:trace>
  <inkml:trace contextRef="#ctx0" brushRef="#br1">9443 12919 7636,'-11'0'602,"1"0"659,-3 0-890,6 0 0,-5 7 1,6 4-1,3 3 0,1 2 1,2 2-1,0 3 886,0 6 0,5 3-477,1 2 0,6 0-350,-1 0 0,3-2 68,2-3-681,0 3 0,-5-12 1,-1 3-1,3-3 1,1-4-2887,2-3 3069,0-4 0,14-78 0,-13 26 0,0 1 0</inkml:trace>
  <inkml:trace contextRef="#ctx0" brushRef="#br1">9315 12647 7636,'-23'0'2,"5"7"708,-3 3 1,8-1-747,3 2 0,6 0 0,0 3-824,8-3 1,5 1 859,7-7 0,64-6 0,-32-4 0,0 1 0</inkml:trace>
  <inkml:trace contextRef="#ctx0" brushRef="#br1">10083 12871 7642,'-16'0'0,"0"2"837,0 3 1,0-3-168,0 3-213,0-3 1,-2-2-1,-1 0 1,-4 2-1,0 1 552,-1 2 1,3 1-719,5-6 1,0 0 0,0 2-59,0 3-122,7-3-274,2 12 1,14-7 0,4 5 0,5-1-128,5 2 1,-1-5 109,6 3 0,1 0 69,5 5 0,0-2 0,2 0 1,0-1 280,-2-1 1,3 11 532,-8-7 1,-4 4-303,-2-4 1,-5 0 516,-5 0 1,2 5-401,-8 1 1,-2-1 30,-8-5-401,-4 0 0,-12 0 1,-2 0-217,-2 0-513,-2-7 1,1 3 0,-1-6-1281,-2-3 1861,-1-1 0,-37-38 0,-10-8 0</inkml:trace>
  <inkml:trace contextRef="#ctx0" brushRef="#br1">11092 12855 7614,'-11'0'141,"0"0"90,-1 0 811,5 0 1,-8 0 0,5-2 320,-5-3 1,5-2-804,-1-4-350,8-3 1,-12 12 132,5-3-271,3-4 1,-8 9 0,5 0-18,-5 9 1,5 10 318,-1 2-325,8 8 0,-5-2 0,8 8 1,0 2-1,0-1-45,0-2 0,2-2-225,4 0 1,2-7 0,10-6-1,2-6-139,1-8 1,8-3 179,-3-2 1,3-9-2,-3-7 1,-1-2 0,-5-8 0,1-3-235,-1-1 1,1-2 451,-5 0 0,2 5 48,-13 0 1,2 8 54,-1-2 1,-5 3 211,5 2 40,-4 7 0,-8 4-71,1 10 1,-6 4 91,6 7 1,-6 7-43,6 4 0,0 5-34,5 5 0,-6-3 25,1 3 1,0-3-253,5-2 1,1 0-213,5 0 1,-3-7 199,8-4 0,-6-5 287,6-5-101,0-4-284,5-7 0,2-35 0,1-15 0,2-4 0,1 1 0</inkml:trace>
  <inkml:trace contextRef="#ctx0" brushRef="#br1">3153 14199 9999,'-9'0'3407,"2"0"-2493,7 0 1088,0 0-1444,7 0-371,-5 8 0,10 8 0,-5 10 0,1 4 294,-1 3 1,3 11-172,-4 4 1,-1 11 413,-5-1-501,0 5 1,0 2 0,0 1-1,0 0 1,0-5-149,0-5 1,-2-9-44,-3-10 1,3-10-3660,-3-6-1391,3-3 4113,2-9 0,2-2 905,3-7 0,11-36 0,9-8 0</inkml:trace>
  <inkml:trace contextRef="#ctx0" brushRef="#br1">3633 14792 7711,'-32'16'595,"2"5"75,3 0 0,6 6-1373,10-6 404,-3 8 1,10-9-1,-4 4 2287,0 0-1372,3-10 0,7-2 0,3-5-19,6 2-503,3-5 1,2 3 0,0-7 0,2 0-1,1 0 66,3 0 1,1-5-271,-2-1 0,-3-6-20,3 1 0,-1-3 68,1-2 0,-3 0-85,3 0 220,-3 0 1,-4 0-1,-1 0 539,-2 0-441,-1 0 1,-1 0 0,-4 0 811,-3 0-618,-2 0 0,-7 0 118,-4 0 0,-5 7-598,-5 4 1,-4 1 143,-7-1 0,0 3-1216,0-3 0,2 5 628,3 5 0,-1-3 559,6 3 0,37 11 0,13 2 0</inkml:trace>
  <inkml:trace contextRef="#ctx0" brushRef="#br1">4161 14616 7704,'-16'-2'524,"0"-3"0,0 3 655,0-4 1,0 5-540,0 1 1,6 1-1,-1 5 246,-1 4 0,4 10-676,3 1 0,3 2-158,2-1 1,6 3 156,-1 7 1,9 0-79,2 0 1,0 0-1,6 0 1,-3 0-117,2 0 1,-3-5-33,4-1 0,-3-8-26,2-2 1,-3-2 0,4-8 0,-5-3-117,-1-1 1,0-4-115,0-3 1,-5-6 29,0-10-79,-1 3 0,1-12 0,-2 1 146,-2-6 1,0 1-1,-3-3 1,1 3 324,-1 2 0,-3 2-69,-1 3 1,-1-2 293,-5 8 1,3 1 94,-8 10-144,7 3 0,-8 8-140,7 5 1,-2 4-178,1 12 1,4-3 59,-3 8 1,3 0-126,2 5 1,6 0 111,-1 0 1,7-6-32,-1 1 0,3-6 9,2 6 0,0-7-9,0 1 0,6-8 59,-1-3 1,6-6-118,-6 1 0,8-3-194,-3-2 1,-1-7 45,2-4 0,-6-5-158,6-5 0,-8 1-21,3-7 1,-4 6 82,-2-6 1,0 6-1661,0-6 1938,0 8 0,0-18 0,0 3 0</inkml:trace>
  <inkml:trace contextRef="#ctx0" brushRef="#br1">4946 14776 7689,'-11'5'0,"0"0"902,8 8 0,-4-10-136,7 8 409,0-7 0,7 3-537,3-7 0,5 0-313,1 0 0,5 0-72,0 0 0,2-6 151,-1 1-317,-5-7 1,7 8 0,-8-7 4,0-1 0,-2-2 1,-2-2-1,-3 0-252,-2 0 0,4 0-655,-6 0 423,1 0 79,-6-7 0,-7 5-36,-4-4 1,-5 10-124,-5 1 0,1 8 566,-7-3 0,6 5-114,-6 1 0,8 1 438,-3 5 0,1 8-79,5 7 1,-4 6 60,10-6 1,3 8-296,1-2 1,5 3-344,1 2 0,0-2-305,0-3 0,7 1 308,3-7 1,6 6 234,6-5 0,59-15 0,-29-8 0,0 0 0</inkml:trace>
  <inkml:trace contextRef="#ctx0" brushRef="#br1">5442 14696 7689,'-16'0'0,"1"7"1618,5 4 1,1-3-756,4 3 0,3 0-269,-4 5 0,5 0-232,1 0 1,1 0 271,5 0 0,-3 5-171,8 0 1,-6 1 242,6-6-540,0 0 1,-2 0 0,-2-2 0,-2-1 0,0-3 338,-1 3-655,-2-6-66,5 0 201,-5-7 0,5-2-950,-7-3 647,0-4 0,0-7 0,0-2-875,0-3 1070,0-4 1,-6-5-1,1 1 650,2 2 47,1 1 0,2-6 0,0 2 499,0 3 0,2-2-251,3 8 1,-2-6-328,8 6 0,-6-6-128,6 6 0,2 0-228,8 5 1,-2 0-186,8 0 1,-7 7-367,1 3 1,2-1-764,-2 2 0,6 0-3445,-6 5 4620,1 7 0,-13 23 0,-2 13 0</inkml:trace>
  <inkml:trace contextRef="#ctx0" brushRef="#br1">6610 13879 7663,'-16'0'333,"-2"0"1433,-3 0-1332,-4 7 1,0-3 0,4 7 0,1 1 0,1 2 0,-4 4 0,-2 3 1434,-4 6 0,4 5-118,-1 5-1359,-1 4 0,-3 7 0,3 2 1,6 5-1,5 9 552,5 9 0,4 11-415,7 1 1,7 2-551,4-1-1,10-3 86,-8-37 1,1-1 0,16 37-1,2-4 1,2-12-89,3-11 0,-3-7-856,3-5 1,2-11 97,-1-11-201,-1-10 1,-5 1 0,0-6 0,2-3 0,0-3 982,-2-5 0,3-4 0,-10-7 0</inkml:trace>
  <inkml:trace contextRef="#ctx0" brushRef="#br1">6866 14231 7663,'-16'0'334,"0"0"1,0 0 0,2 2 1471,3 4-1494,-3-5 0,10 8 1,-4-3-1,0 4 1,5 4 2602,1 3-2369,9-1 0,-3 7 1,6 3-1,3 5 0,1 1 568,2 0 0,-2 5-476,-3 0 1,3 6-524,-3-6 1,-2 1 0,0-6 0,-2 0-264,-4 0 1,5 0 132,-3 0 0,2-6-1198,-2 1 0,-3-7 0,5 1 1213,0-3 0,9-31 0,9-6 0</inkml:trace>
  <inkml:trace contextRef="#ctx0" brushRef="#br1">7298 14584 7663,'-25'0'0,"4"0"0,3-2 1882,2-3 1,0 3-1016,0-4 1,2 6 0,2 6-270,1 4 1,7 5-372,-1 1 1,3 1-28,2 5-108,0 3 1,2 7 0,5 0 0,7 0 0,8 0 52,3 0 0,-4-6-528,6 1 1,-1-7-1,8-1 1,2-4-188,1-5 1,0-6 260,-5 1 1,0-10 54,0-6 0,-1-3 0,-5-4 0,-4-3-29,-5-6 1,-2-3 1038,-5-2 1,3 0-114,-8 0-113,0 0 1,-12 5-1,-5 2 1171,-8 2-1708,-5-5 0,-7 10 0,-1-4 268,-5 5-578,4 1 0,-10 1 0,7 5-2355,1 4 1765,9 5 0,4 1 907,7 0 0,22 42 0,4 12 0</inkml:trace>
  <inkml:trace contextRef="#ctx0" brushRef="#br1">7794 14616 7663,'-16'0'1171,"0"0"1,6 0 807,-1 0-677,8 0 1,-5 7-512,8 3-608,8 5 1,0 1 0,8 1 72,0 5-122,0-4 0,6 12 0,1-5-44,2 0 0,0 3 0,3-7 0,-3-1-105,-2-2 0,6-4-138,-3-3 1,-3-4 0,1-7 0,-3 0-76,0 0 0,1-9 194,-6-7 1,-2-2 134,-4-9 1,3-1 0,-8-8 0,-1-1 576,-2 2 0,3-5-325,0 3 0,1 0 5,-6 5 0,-6 7-32,1 3-413,-8 5 1,5 2 317,-8 5-359,0 3 0,7 8 0,2 5-588,-1 4 530,7 12 1,-6-4-1,7 5-144,0 0 0,5-5 90,0 3 0,8 2-75,-3-2 0,5 1 34,1-6 0,1 0 7,5 0 0,-5 0 54,5 0 1,1-7-114,-2-4 1,8-3 301,-3-2-18,-2 0 0,4-2 1,-7-3 106,-1-6 1,1-9-16,-5-1 1,4-7 256,-10 1 0,3 2-305,-2-2 1,1 2-322,-7-1 1,1-3 11,-6 8 1,0-6-710,0 6 1023,0 0 0,-29 5 0,-6 0 0</inkml:trace>
  <inkml:trace contextRef="#ctx0" brushRef="#br1">8691 14552 7638,'-7'9'62,"3"5"1,-5-4 0,2 5 340,4 1-126,-6 0 1,7-6 0,-3 1 0,5 0 0,5-2-1,4-2 1,3-2 699,4 0 1,-3 1-563,8-6 0,-1 0-161,1 0 1,-3 0 68,3 0-215,4-7 0,-7 5 1,3-5-1,-3 0 0,-2-4 8,0-3 0,-6-2-53,1 0 0,-7 0-113,1 0 0,-3 0 0,-2 0 0,0 0-50,0 0 1,-7 5 74,-4 0 0,-3 2 80,-2-1 0,-6-3 1,1 8-1,0 1 158,-2 3 0,5 1 59,-3 0 0,3 1 171,2 5-278,0 3 0,7 8 1,2 3-25,0 1 1,5 8 0,-2-4 0,6 1-220,3 1 1,13-2-574,-2 2 0,6-2-893,-1-4 0,4-9 711,7 4 0,7-5-738,4 0 1571,-4-4 0,43-29 0,3-4 0</inkml:trace>
  <inkml:trace contextRef="#ctx0" brushRef="#br1">9203 14440 7638,'-16'0'0,"0"5"83,0 0 1,5 8 87,1-3 0,6 10 353,-1 1 0,3 6 785,2-6 1,0 8-734,0-3 0,2 3-225,3-2 0,-1-4 42,6-7 1,-4 3 0,4-1 71,3-4 0,-4-8 96,1-1-158,-6-3 1,8-9-127,-6-4 1,-1-3 250,-5-2-476,7 0 1,-5-6 0,5-1 28,0-2 0,-3 4 17,6-6 1,-4 8 91,4-3 1,1-1 66,5 2 1,5 0-63,1 5-419,6-8 0,-8 12 0,6-4-589,3 2 0,-1 1 813,-1 3 0,32 3 0,1 7 0</inkml:trace>
  <inkml:trace contextRef="#ctx0" brushRef="#br1">10067 14071 7983,'-7'-9'3137,"5"2"1,-3 14-2687,10 4 0,2 11 0,6 4 0,-2 6 49,1 6 0,2 2 0,2 8 0,0 2 232,0 4 1,-2 1-188,-3 4-489,3-4 0,-10-9 0,5-3 0,-2-4 0,-4-4-981,-1-3 0,-2-3 43,0-13-1571,0 0 1,0-9-207,0-7 2659,0-7 0,0-52 0,0-10 0</inkml:trace>
  <inkml:trace contextRef="#ctx0" brushRef="#br1">10211 14440 7638,'-9'0'3296,"0"0"-2123,4 0-586,3 0 0,-3 0-359,10 0 0,-1 0 0,7 0 0,3 0 121,5 0 0,-1 0-119,3 0 0,3 0-58,-3 0 0,6 0 0,-6 0 0,-1 0 635,-3 0-97,-1 0-460,0 7 1,-7 2-210,-3 7 0,-5 1 152,-1 5-215,0-4 0,-5 6 0,-2-4-157,-2 1-20,-9 8 1,2-6 0,-3 4-31,1-6-16,12-3 0,-15 3-1569,10 0 1324,-3 1 0,5-12-2185,4 1 1489,3-7 1186,9-4 0,59-52 0,-22 17 0,-1 1 0</inkml:trace>
  <inkml:trace contextRef="#ctx0" brushRef="#br1">10739 14392 7638,'-25'0'1049,"2"5"-787,7 0 1,0 8-629,0-3 1,2 5 635,3 1 0,-1 1 959,7 5 0,-1-3-722,6 8 1,0-6-109,0 6 1,2-7-284,3 1 1,4-3 41,7-2 0,2-2-292,3-3 1,-3-4 165,4-7 1,1 0-244,-2 0 0,6 0 98,-6 0 0,0-7-16,-5-4 1,0-2 71,0 3 1,0-10 217,0 4 1,-5-3-183,0 3 606,-8 0 0,4-2 0,-7-2 773,0-1-1058,0 0 0,-7 5 0,-3 0-722,-5 0 0,-6 0 286,0 0 1,-2 1-898,1 5 237,5 3 0,-7 5-2379,8-4 2316,0 5 859,8 1 0,8 30 0,8 13 0</inkml:trace>
  <inkml:trace contextRef="#ctx0" brushRef="#br1">11075 14360 7638,'-8'-2'1185,"2"-4"1524,-3 5-2201,8-6 0,-7 8-36,8 5 1,0 3-16,0 7 1,0 0-1,0 0 1,2 1 96,4 5 0,1-5-326,3 5 1,5 1-210,-5-2 0,5 1-45,1-6 1,0 0-1,0-2 1,0-3-146,0-6 1,0 2-248,0-2 0,-2-1 92,-4-9 1,5-4 0,-5-9-1,5-3-617,1-6 1,-6-3 419,1-2 0,-6 1 371,6 5 0,-8-3 0,5 6 0,-3 0 910,0 0-407,1 2 1,-6 10 1465,0 0-854,0 8 0,0 3-385,0 10 1,0 6-213,0 6 1,0 1-129,0 3 0,0 5-118,0-5 1,0-1-50,0 2 1,5-2-159,0 2 0,6 1 194,-6-7-906,8 1 0,-10-6 1,8 0-231,1 0-745,3-7 0,-5-2 1774,1-7 0,14-57 0,9-14 0</inkml:trace>
  <inkml:trace contextRef="#ctx0" brushRef="#br1">11620 14328 7638,'-9'0'0,"-4"1"4028,8 5-2990,0-5 0,5 14-406,0-5 0,0-1-432,0 2 0,0 0 0,0 5 0,0 0 21,0 0 1,0 0-185,0 0 1,0 0 57,0 0 0,0 0-82,0 0-409,0-7 1,1 3-460,5-7 429,-4 1 1,5-8-1,-6-3-188,5-6 1,-3-3 0,6-4 0,0-2-71,0-1 0,-4-8 486,6 3 1,-2 1 227,2-2 1,3 2 286,-4-1 1,-1 3 278,2 6-399,0 1 1,5 0 1783,0 0-1318,0 8 1,0 2-1,-2 13 304,-3 9 0,1 2-613,-7 9 1,1 0 175,-6 5 0,5 1-259,0 5 0,1-5-259,-6 5-35,0-4 0,0-4 1,0-3-1208,0-6 492,0 4 0,0-7-1115,0 3 1853,0-10 0,0-40 0,0-15 0</inkml:trace>
  <inkml:trace contextRef="#ctx0" brushRef="#br1">12180 14360 7638,'-11'-6'0,"1"1"0,6-8 2153,-1 3-1292,-4-4 2,7-2 1,-11-1 672,8 1-1197,0 8 0,-1-1 0,-1 5 1251,-2-1-1288,6-1 1,-10 8-1,6 4 1,-2 4-1,-3 6 335,-2 6 1,3-3-313,0 8-265,8 0 0,-10 6 0,8 3 0,2 1 0,1-1-66,2-2 1,0-8-387,0 1-55,7 0 0,2-2 0,7-6-219,0-6 1,5-6 0,2-7 0,0 0-352,0 0 0,1-7 91,-3-4 1,-3-5 203,3-5 1,2-4-34,-1-7 1,-6-2 754,-6-3 0,1-33 0,5-13 0</inkml:trace>
  <inkml:trace contextRef="#ctx0" brushRef="#br1">12260 13895 7638,'-16'7'3166,"7"4"-2309,4 10 0,3 4-382,2 7 1,0 0 685,0 0 1,7 8-229,4 2 1,-2 10 78,1 1 1,1 6-552,5-6 1,-2 1-58,-3-6 0,3 0-463,-3 0 0,-2-9 0,-1-5 1,1-8-1141,0-3 1,-3-7 214,4-5 984,-6-7 0,3-83 0,-7 26 0,0 0 0</inkml:trace>
  <inkml:trace contextRef="#ctx0" brushRef="#br1">12116 13591 12240,'16'5'1444,"0"1"1,2 1-987,3-2 1,6 9 112,10 8-122,4 13 0,12-6 1,2 15-1,0 4 0,2 7 887,0 8 1,-5-3 304,1 10-1226,-10-5 0,-6-1 0,-10 0 115,-6 1 0,-5 2 0,-5-1 1,-6-4-2,-3 0 0,-9-5-370,-4 2 0,-3 3-81,-2 2 0,-2-3 221,-3-13-1355,3 0 0,-12-7 0,5-6 0,-2-6 0,1-10-2410,-3-6 1,4-6 3465,-1-7 0,6-29 0,-3-6 0</inkml:trace>
  <inkml:trace contextRef="#ctx0" brushRef="#br1">13108 14728 7913,'9'0'5096,"5"0"-4067,-12 0 0,5-2 320,-7-3 1,5 1-448,1-7 0,-1 6-199,-5-6 0,-2 2-522,-3-1 0,1 1-249,-6 4 0,4 3-38,-4-4 0,4 5 0,-4 1 43,-3 0 1,1 1-91,1 5 1,-1 3-14,6 7 1,-4 0 0,4 0 0,3 0 35,1 0 1,2 0-22,0 0-2,0 0 0,2-2 1,3-3-1,6-6-156,3-3 1,2-2-18,0 0 1,0-2-134,0-3 433,0-4 0,0-7 0,0 0 0,-2 0 0,-1-2 494,-2-3 1,-6 3-225,6-4 1,-8 5 622,2 1 502,-3 0-74,-9 0 1,-4 7-771,-10 3 1,3 12-205,-3 4 1,-2 5-743,1 1 0,1 5 340,5 0 0,0 3-1431,0-3 1,0-3-304,0 3 1,2 2 1814,3-2 0,-17-13 0,1-10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12100 5523 11015,'9'-16'507,"-2"-2"1,0-3 0,4-8 0,3-6-135,2-8 0,7-10 1,4-8-1,3-5-140,2-3 0,-2-7 0,-1 1 0,-3-2-13,3 3 0,-6 10-123,-2 10 1,-3 6-205,-2 6-60,-7 2 0,5 17 4,-3 7 1,1 9 99,-1 12 0,1 10-9,-6 6 1,6 13-1,-1 0 1,1 7 52,-1 8 1,3-1 5,-3 6 0,-2 1-25,1-2-120,1 8 0,-2-11 1,-2 3-1,-2-3 1,1-2-807,-3 0 0,4-2 510,-1-3 1,4-4-124,-4-7 0,4-7 62,-4-4 0,4-3-97,-4-2 0,-1-5 41,-5-1 571,0-6 0,-36-26 0,-8-13 0</inkml:trace>
  <inkml:trace contextRef="#ctx0" brushRef="#br0">12276 5203 8125,'-16'7'1516,"7"-5"0,4 5-1050,10-7 1,9 0 39,8 0 0,6-6-324,-1 1 1,8-7 13,3 1 1,4-3-159,-4-2 1,1 0 105,-2 0 0,-3 5-960,3 0 0,2 8 242,-1-3 574,-1 5 0,16 15 0,6 4 0</inkml:trace>
  <inkml:trace contextRef="#ctx0" brushRef="#br0">13396 4482 7620,'-7'-9'2333,"-4"4"-1972,4 3 0,0 11 0,7 5 1,0 8 286,0 3 0,0 9-6,0 8-366,0 4 0,6 10 0,-1 2 1,-2 5-1,-1 1 262,-2 0 0,0 0-243,0 0-503,0-7 1,0-2-1,0-9 1,2-3-1,2-8-1291,1-6 0,6-6 809,-6-7 0,7-2 690,-1-3 0,10-25 0,4-13 0</inkml:trace>
  <inkml:trace contextRef="#ctx0" brushRef="#br0">13716 4562 7620,'-9'16'0,"-3"-5"388,7 0 0,-1 1 0,6 8 0,0 3 955,0 2 0,0 1-901,0 6 0,0 1-255,0-1 0,0 7 0,0 2 0,0 1 129,0 1 0,-1 0-59,-5 5 0,-1-2-224,-4-3 1,-3-4 0,5-5 0,-1-1-479,-1-1 0,2 2-796,-2-13 1,3-1 1240,2-9 0,-3-47 0,-7-17 0</inkml:trace>
  <inkml:trace contextRef="#ctx0" brushRef="#br0">13028 4771 7621,'-11'7'0,"1"3"0,6-1 368,-1 2 0,5-2 218,5 1 0,11-1 1,11-5-1,5 1 1058,5-1 1,9-2-1318,8-2 1,1 0-260,-2 0 1,-1 0 0,7 0 0,-3 1-89,-4 5 1,0-3-157,-15 8 1,-1 0-112,-10 5 1,-3 5-1,-7 2 1,-1 2-1057,-5 3 1,-3-3 1342,-7 2 0,-7 0 0,-2 5 0</inkml:trace>
  <inkml:trace contextRef="#ctx0" brushRef="#br0">13076 5139 7621,'0'10'1793,"0"1"0,2-7-1324,3 1 1,6-3-181,10-2 0,4 0 562,7 0 1,13-2 0,4-3 0,7-6 309,4-3 0,8-2-778,1 0 1,-1 0-461,-10 0 0,-3 7 0,-7 2 0,-1 1-1545,-5 1 1,-3 1 1621,-7 10 0,0 17 0,0 11 0</inkml:trace>
  <inkml:trace contextRef="#ctx0" brushRef="#br0">15253 4754 7898,'-16'2'1807,"0"4"0,7 3-1575,4 7 0,5-2 0,5-2 1,6-1 89,3 1 0,7 1-288,0-3 1,8-1 0,-2-5-1,3 1-24,2-1 1,5-2 0,1-2 0,-1-6-112,-5 1 0,-5-8-3,-1 3 0,-6-4 0,1-2 0,-5 0-101,-5 0 0,-4 0-89,-7-1 0,0 1 95,0 0 1,-13 2 0,-3 2-1,-3 1 55,-4-1 0,-2 3 24,-7-2 0,0 8 278,0-3 1,5 6 0,1 6-1,-1 4 163,2 4 1,-3 10 43,6 2 0,3 6 130,8 6 0,-2 3 0,8 7 0,2-2 298,1-4 1,5 3-576,8-8 1,1 1-14,15-6 1,0-7-290,5-4 1,2-5-311,3-5 0,4-4-431,7-7 0,0 0 257,0 0 1,0-2-392,0-3 1,5-4 958,1-7 0,-5-14 0,5-6 0,1-3 0,0 0 0</inkml:trace>
  <inkml:trace contextRef="#ctx0" brushRef="#br0">16117 4690 7703,'0'-8'5060,"0"0"-4224,0 8 1,7 8-429,4 2 1,5 4-223,5 2 1,-1 6-140,6-1 1,-4 6-200,4-6 1,-4 2-393,4-1 0,-4 1 23,4 3 0,-4 3-659,5-8 0,-6 2 211,6-1 969,-8-4 0,11 5 0,-5-7 0</inkml:trace>
  <inkml:trace contextRef="#ctx0" brushRef="#br0">16437 4658 7696,'-21'-5'0,"0"0"0,-3-1 1169,3 6 1,-2 2-256,-4 4 1,-3 2 179,3 8 1,-1 8-509,1 2 0,-3 4 454,3 3-753,-3 6 1,-2-6-1,2 5 1,3-4-1,6-2-303,3 0 1,4-2-295,3-3 1,4-4 16,7-7 0,7-2 1,4-2 292,3-1 0,59-22 0,14 1 0</inkml:trace>
  <inkml:trace contextRef="#ctx0" brushRef="#br0">16885 4642 7682,'-10'-8'3462,"-1"2"-1635,7 4-1522,-10 2-83,12 15 1,-10 4 0,5 20 265,-2 9 1,5 8 0,-3 9 0,2 6 124,0 10 0,-8 0-531,8-36 0,0 1 1,-8 43-940,8-44 1,-1 1 578,-8 41 0,5-12 1,-5-4-1,2-4 0,3-6-2301,2-4 1964,1-18 1,8-5 614,3-18 0,18-32 0,11-20 0</inkml:trace>
  <inkml:trace contextRef="#ctx0" brushRef="#br0">16853 4819 7673,'-16'-8'1347,"6"5"257,-1-8 0,7 6-592,-1-6-735,-4 8 0,7-6 1,-1 5-1,6-3 251,8-2 1,3 6-463,2-3 1,6-1 0,1 2 0,0 1 32,0 2 0,4 2-110,-6 0 1,6 2-93,-6 4 1,0-3 0,-5 8 0,0 3-123,0 6 0,-7-1 390,-3 8 1,-5-6 34,-1 6-121,0 0 0,-1 5 0,-5 0 0,-4 0 0,-5 0-1,-1 0 1,-5-6-177,0 1 0,-6-7-339,6 1 0,-6-5-912,6-5-1051,-1-4 2400,6-7 0,15-71 0,2-18 0</inkml:trace>
  <inkml:trace contextRef="#ctx0" brushRef="#br0">17462 4226 7673,'0'11'790,"0"0"1,0 5 1076,0 5 0,-6 13-1075,1-2 0,-2 18-94,1 3 0,3 6 566,-8-1-991,8 5 1,-5-8-1,7 3-329,-5-4-240,5 3 1,-7-13 0,8 2 0,0-5 0,0-5-1312,0-2 0,6-4 1607,-1-3 0,22-11 0,0-9 0</inkml:trace>
  <inkml:trace contextRef="#ctx0" brushRef="#br0">17750 4947 7673,'-25'7'0,"-4"-2"96,8 11 1,0-3 0,5 8 0,1-3 1374,5-2 0,3 5-680,7 0 1,1 1-604,5-6 0,4-2 0,12-2 0,4-3-414,5-2 1,1-1-70,0-6 0,-2 0 40,-3 0 0,3-2 0,-5-3 1,1-6 260,1-3 1,-6-2 201,6 0 0,-13 0-193,2 0 364,-3 0 0,-3-6 1,-1 1-1,-2 0 1,-3-1 825,-2 1 0,-9 0-763,-4 5 0,-5-6 220,-5 1-860,-4-8 1,-2 12 0,0-5-1,-1 5 1,-1 2-2008,3 5 0,3-3 690,7 8 1515,0-1 0,7 35 0,2 7 0</inkml:trace>
  <inkml:trace contextRef="#ctx0" brushRef="#br0">18182 4963 7673,'-11'0'0,"0"0"0,6 1 1428,-6 5-675,8-5 622,-11 14 0,12-6-212,-4 7-1043,5 0 1,1 0 0,0 0 469,0 0-299,0-7 0,0 5 0,1-5 601,5 0-464,3-2 1,1-7-180,1 0 0,-6-7-270,6-4 0,-6-5 235,6-5-319,0-4 1,-1-7 0,-1 0-776,-2 0 693,6 0 0,-6-2 0,5-2-343,-1-1 277,0 0 1,5 4 0,-2 3-1273,-3 4 1162,3-5 0,-5 19 1,7-4-1506,0 2 1314,0 7 554,7-1 0,2 30 0,7 4 0</inkml:trace>
  <inkml:trace contextRef="#ctx0" brushRef="#br0">18678 4883 7673,'-16'7'1795,"7"-4"-2000,4 8 78,3-8 580,2 5 1,2-8-1,3 0 1,6 0 0,5 0 306,5 0 0,-1-8-602,6-2 1,-1-4-1,2-2 1,1 0-12,-6 0 0,4-2-112,-4-4 1,-1 3 125,-5-8 1,0 6-45,0-6-66,-7 8 1,-2-5 0,-7 7-8,0-5 0,-7 10 0,-4-4 1,-5 3 28,-5 5 0,1 0-64,-6 8 1,1 8 236,-2 2 1,-3 10 188,3 1 0,2 9-110,-1 2 1,6 2 72,-1 9 1,5-2 8,5 1 0,4-1-147,7-3 1,0-6-494,0 0 1,9-2 217,7-9 0,2-1-1022,8-9 0,-4-3-33,4-2 0,1-4-441,5 3 0,-5-5 769,-1-5 0,1 1 742,5-7 0,16-30 0,7-14 0,6-6 0,-1 0 0</inkml:trace>
  <inkml:trace contextRef="#ctx0" brushRef="#br0">13092 4674 7680,'0'16'6046,"0"0"-5518,0-7 1,2 4 0,3-6 0,6 2 199,3 3 1,9 3-265,4 1 0,5 7 1,4 3-1,3 5 180,2 1 1,-4 5-457,6 0 1,-3 6-220,3-6-24,-4 1 0,-7-6 1,0-2-1,0-2 0,-1-3-305,-5-2 0,-3-1 182,-7-6 0,0-6-1235,0 1 1,0-2-757,0 2 1247,-7-4 527,-2-7 0,-7-2 0,-1-3 51,-5-6 0,3-3 247,-8-2 0,-5 2-137,-5 3 261,-1-3 0,1 7 0,-2-4-271,-2 6 721,5-4 1,-10 7-1,4-3 39,-5 3 0,-1 2 0,0 0 0,0 2 767,0 3 1,0-2-789,0 8 1,-5-6-78,0 6 0,1-2-121,9 2 0,-1-4 308,6-7 51,1 0-391,12 0 0,4-7-136,10-4 0,6-10-123,10-6 44,11-3 0,9-9 1,7-6-31,0-6 1,0-6 60,0-7 0,4 5-1082,-4 0 970,3 8 0,-11-5 0,0 10 72,-8 4-847,-7 10 615,-16 15 1,-3 10 64,-12 7 1,-4 7 47,-12 4 1,3 11-48,-8 4 0,-5 4 69,-5 2 1,-6 8-30,6 2 0,-8 5 434,2 1-216,-10 7 0,3-4 0,-5 8 474,0 1 0,5 3 201,-3 1 0,0-7-336,5-4 1,10-14 73,17-12-332,10-4-267,4-21 0,14-2 0,6-11-76,6-3 1,8-9-324,10-4 1,4-9 90,7-1-26,0-7 1,2 4 0,2-4-913,1 1 1,6 2-1560,-6-1 2858,7-5 0,-3 14 0,4-8 0,-4 0 0,-4-2 0,0 0 0</inkml:trace>
  <inkml:trace contextRef="#ctx0" brushRef="#br0">19606 4514 7677,'-10'-14'717,"-1"2"2969,-2 1-3211,-1 7 0,-2-3 1,0 7-1,-2 2 1,-1 3-1,-4 6 1,0 3 431,-1 2 1,-2 0-366,4 0-438,1 0 0,2 0 0,1 0 0,4 0-135,-1 0 1,8-5 61,2 0 0,3-6-918,2 6 0,7-8 397,4 3 1,8 3-557,3 1 833,6 4 1,-3 2 0,5 0 0,-1 2 0,-4 2-72,-2 1 1,3 8 435,-4-3 1,-3 5 0,-8 1 0,-6 0 545,-3 0 0,-2-2 470,0-3 1,-7 3-457,-4-4 1,-3-2 332,-2-3-942,-7-3 0,3-2 0,-4-2-1263,0-3 1096,3-4 1,0-7 63,-1 0 0,-6-64 0,3-16 0</inkml:trace>
  <inkml:trace contextRef="#ctx0" brushRef="#br0">21127 4530 7692,'0'-9'764,"0"-5"-461,0 5 1,-6-7 0,1 0 672,1 0-831,-4 7 1,6-5-1,-5 5 1,1-1-1,-1 1 1,-2 2-1,-3 3 367,-2 2 1,-2-3-309,0 0 0,-2 1-180,-3 9 1,1 6 65,-7 10-83,8 4 0,-10 7 0,6 0 0,0 2 1,0 2 103,3 1 1,3 6-176,1-6 0,7 2 56,3-1-31,5-12 1,2 12 0,6-15-1,8-2 1,6-7-509,4-5 0,7-3 123,5-6 1,1-13 86,-6-3 1,5-11-1,-1 1 1,-4-6-180,-4-6 1,-3-1 337,2-3 0,-4-3 187,-7 8 1,0-2 134,0 1 1,-7 4-115,-4-3 1,2 10 428,-2 6 1,1 9 257,-6 1-339,0 7 0,-6 4-69,1 11 0,0 10 72,5 6 1,0 10 6,0 6 0,0 3-66,0 2 1,0 0-260,0 0 0,0 4 92,0-4 0,1 2-218,5-13 0,-3-1-372,8-10 1,0 1-511,5-11 0,5-3 166,0-13 0,3-13 779,-3-3 0,11-60 0,-12 32 0,1 1 0</inkml:trace>
  <inkml:trace contextRef="#ctx0" brushRef="#br0">21655 3890 7692,'-9'0'1272,"2"7"-812,7 4 0,0 12 352,0 9 0,0 9-371,0 12 1,0 6 17,0 10 0,7 4-588,4 7 0,-2-1 435,1-5-347,-6-3 0,10-12 0,-5-2 0,2-4 0,-3-6-1190,0-8 0,2-5 297,-4-2 934,6-8 0,-10-43 0,5-18 0</inkml:trace>
  <inkml:trace contextRef="#ctx0" brushRef="#br0">21991 3874 7692,'-9'16'2676,"2"7"-2074,7 4 0,2 17 54,3 10 1,-1 13 64,6 8 0,-4 3-712,4 2 235,-6 0 1,10-1 0,-3-5-325,3-4-353,-5-5 0,5-13 0,-3-6 1,3-5-1,0-5 433,-3-2 0,3-17 0,-5-2 0</inkml:trace>
  <inkml:trace contextRef="#ctx0" brushRef="#br0">22775 4482 7673,'-16'2'108,"0"2"0,0 1 0,2 0 1607,3 2-1156,4-5 1,9 5-516,3-7 24,-3 0 0,12 0 0,-3 2 61,3 3-58,-5 4 0,-2 9 0,-5 4 0,2 4 0,1 4 95,-2 2 1,-1-5-252,-2 0 1,0-2 86,0 1 1,0-2 52,0-8-164,0-8 0,6-9 5,-1-15 1,7-13-1,-1-10 1,3-4 29,2-6 1,0 1 110,0-6 1,2 4 53,3 2-12,-3 0 0,5 0 0,-7 2 0,0 5 0,2 9 599,3 9 1,-8 7-374,3 5 1,-4 6 108,4 10 0,-5 11-44,0 11 0,-2 10-130,1 6 1,3 3-114,-8 2 1,7 0-118,-1 0 1,-2 0-198,2 0 1,-1-1-477,6-5 1,0-4-674,0-12 0,0-3 581,0-6 0,6-3-1296,-1-4 2051,7-2 0,12-87 0,-16 30 0,1 0 0</inkml:trace>
  <inkml:trace contextRef="#ctx0" brushRef="#br0">23639 4338 7703,'-16'0'205,"0"7"51,0 4 0,-1-2-192,-5 2 1,10 5-47,-4 5 1,3 7 967,-3-1 1,8 9-408,2 1 0,4 6-229,2-6 1,2 6 25,4-6-476,2-7 0,14-1 1,1-10 272,2-4-346,1 1 1,6-15 0,-1 5 136,-5-4-2,5-10 0,-8 0 1,5-8 128,-1 0 1,-8-2-67,3-4 1,-4 3 434,-2-8 0,-6 0-123,1-5 1,-8 2 294,3 4 0,-4-5-327,-2 5 1,-8-3-278,-2 2 1,-4-1-189,-2 7 0,-6-6-432,1 6 1,-8-4-134,3 9 0,3-4 309,1 9 1,-1 4-1680,2 2 2095,7 3 0,14 52 0,8 12 0</inkml:trace>
  <inkml:trace contextRef="#ctx0" brushRef="#br0">24360 4402 7692,'-31'-7'0,"5"-3"0,-3-3 37,8 2 1,-6-3 76,6 3 1,-2-1 0,3 1-1,-1 6 1362,1 3 0,3 4-1040,1 3 0,0 6-185,0 10 1,1 4-5,5 7 0,-3 6 0,8-1 1,1-1 29,3-3 0,1-1-198,0 0 1,1 0 0,5-1 0,6-3-194,8-1 1,5-9-496,7-2 1,0-2-23,0-9 1,1 1-1,3-8 1,3-5-1752,2-9 2382,-5 0 0,-6-26 0,0-11 0,-1 1 0,1-1 0</inkml:trace>
  <inkml:trace contextRef="#ctx0" brushRef="#br0">24504 3730 7692,'-16'0'0,"0"0"156,0 0 0,1 7 130,5 4 1,-4 10 1427,3 6-1290,4 10 1,-2 11 0,5 13 0,-1 4 0,3 7 501,6 1 0,5-4-838,7 6 0,0-10-372,0-1 0,0-3 0,1-11 0,3-6-713,1-3 0,6 2 997,-6-6 0,36-7 0,4-7 0</inkml:trace>
  <inkml:trace contextRef="#ctx0" brushRef="#br0">24888 4450 7687,'-16'7'0,"5"1"124,1 2-45,6 12 1,-1-14 235,10 8 0,6-1 660,10-10 0,4 0-1130,7-5 0,0-1 42,0-5 0,0-3-87,0-7 0,5 0 143,1 0 0,-6 0-56,-6 0 188,-6 0 0,1-5 0,-8 0 231,-3 1 1,-6 2-1,-1 2 1,-6 0 44,-8 0 1,-3 0-76,-2 0 1,-7 6 2,-4-1 0,-3 7 37,-2-1 1,0 5-23,0 5 1,5 4-71,1 7 1,1 7 65,-2 4 0,4 3-83,7 2 0,0 6-172,0-1 0,7 2 67,4-2 1,3-3-1088,2 4 0,12-10 505,4-1 1,9-8-897,-3 3 0,6-6 60,-1-6 1316,3-3 0,45-49 0,-33 15 0,1 0 0</inkml:trace>
  <inkml:trace contextRef="#ctx0" brushRef="#br0">25656 4258 7679,'-27'0'0,"1"0"0,-1-5 2019,-5 0 0,5 1-1027,1 9 1,1-1-247,-2 7 1,-1-1-311,6 6 0,1 0-125,5 0 0,2-5-296,3 0 0,4-6-238,7 6 0,2-8 236,3 3-470,4 2 0,12-6 1,2 4-1,2-3 1,2 1-129,-2 1 0,5 6-22,-3-6 0,1 7 2,-1-1 419,3-4 1,-10 7 0,5-3-220,-2 3 650,-2 2 0,-7 0 0,-1 2 124,-3 4 1143,-6-5 1,3 8 0,-9-5 776,-3 1-1938,-11 0 1,-4 1 0,-6-1 168,-3-1 1,-1-4-224,-2-6 1,0 3-1428,0-8 1,0 1 1129,0-6 0,-21-29 0,-6-7 0</inkml:trace>
  <inkml:trace contextRef="#ctx0" brushRef="#br0">26568 4242 7664,'-9'-7'344,"-3"4"1,5-6 972,-2 2-387,5-6 1,-4 10-117,2-8 0,3 14-608,-8 3 1,7 6 0,-1 6 0,3 2 48,2 1 0,0 7-54,0-1 1,2 2-161,3-3 0,-1 3-68,7-8 1,-6 0 0,6-3 0,1 0-192,2-2 0,4 2 165,3-13 0,-1 0 0,5-6 0,0-5-15,0-4 0,1-12-300,6-4 1,-5-6 40,0-6 0,-1 4 1,5-3-1,-5 3-288,-4 2 0,-6 7 174,-6 4 1,3 3 476,-8 2-56,0 7 0,-5 4 0,0 10 255,0 6-68,0 3 0,-5 8 1,0 1 1249,1 2-1145,2 1 0,2 6 0,0-1 984,0-5-957,0-3 1,8-1 0,2-1 178,5-1 1,2-4-444,5-6 0,-3 3 66,8-8 0,5 0-111,5-5 0,6-7-36,-6-3-51,8-12 0,-10-3 0,6-5-380,-2 3 1,4-3-553,-6 3 0,1-1-2079,-6 1 3108,-7-3 0,12-30 0,-3-17 0</inkml:trace>
  <inkml:trace contextRef="#ctx0" brushRef="#br0">27897 3506 7668,'-22'18'1101,"1"3"1,-2 6-783,2 10 1,3 11 105,-3 11 0,-4 10 863,-2 6 1,-3 10-1934,14-40 0,0 1 828,0 4 0,0 1 1,0 1-1,0 1 0,-1 2 1,0 1-36,-2-3 1,1 0-1,1-3 1,0-2 0,-2-3-1,0-1 1,2-1 0,1-1-103,-16 37 0,7-3-758,3-12 1,6-3-1393,6-13 1,3-7 2103,7-4 0,0 2 0,0-2 0,0 1 0</inkml:trace>
  <inkml:trace contextRef="#ctx0" brushRef="#br0">28249 4226 7644,'-21'0'167,"-1"0"1,3 0 0,1 0 0,0 0 675,-3 0 1,3 7 0,-3 2 10,3 0 1,9 5-671,4-3 0,-2 5 0,1 4 0,3 3 4,1 2 1,4-4-159,3 6 1,4-1-166,7 6 0,0-5 96,0 0 1,7-8-581,4 3 1,3-5 68,2-1 82,0-7 0,2-2 1,3-7-1,6 0 1,1-1 467,-1-5 0,0-21 0,3-12 0,1-4 0,0-1 0</inkml:trace>
  <inkml:trace contextRef="#ctx0" brushRef="#br0">28681 4210 7666,'-23'0'0,"0"7"197,-4 4 1,2 5 40,4 5-96,3-3 0,-5 12 0,9-5 1,3 2-1,6 0 581,3 1 0,9-3-555,4 2 1,10-8-292,6 3 0,8-6 0,4-4 1,1-3-133,-1-2 0,5-2 202,-1-5 0,-4-1 43,-2-5 0,-3 3 1,-2-8-1,-2-1 2,-3-3 0,-4-1 546,-7 0 1,-7-1-39,-4-5 1,-3 4 110,-2-3 1,-2 3-328,-3 2 1,-11 0-249,-11 0 1,-1-5-467,1 0 0,-8 1 303,3 9 1,-6-3-324,1 3 1,3 4-74,-3 2 0,3-2-257,2 2 0,7 1 20,4 9-239,-4-3 999,14 12 0,54 17 0,28 11 0</inkml:trace>
  <inkml:trace contextRef="#ctx0" brushRef="#br0">29353 4194 7666,'-16'-7'3177,"0"4"-2520,0-8 0,0 7-608,0-1 0,-5-2-25,0 2 1,-1-1 148,6 6 1,0-5 112,0 0 1,-5-1-107,0 6 1,-1 2-239,6 3 0,6-1-71,-1 7 0,7-6-628,-1 6 426,3-1 1,9 6-178,4 0 0,9-5 142,1 0 0,9-1-25,2 6 1,0-5 120,5 0 1,-3-1 111,-2 6 1,2 0 267,3 0 0,-8 0 128,3 0 1,-5 0 335,-1 0 1,-3 6-28,-7-1 1,-7 0 485,-3-5 0,-5 0-308,-1 0-34,-7 0 1,-3 0-1,-12-1-125,-4-5-509,-5 5 1,-1-12 0,0 6-283,0-2 0,0-2 188,0-5 1,0 0-2345,0 0 1511,0 0 0,6-1 870,-1-5 0,14-24 0,-1-13 0</inkml:trace>
  <inkml:trace contextRef="#ctx0" brushRef="#br0">29785 3698 7382,'-9'2'1345,"4"3"-540,3-3 1,2 12-169,0-3 1,0 3-101,0 2-309,0 0 1,0 2 0,0 1 0,0 4 0,2 2 192,4 4 1,-3 3-243,8 5 1,-8-1 21,3 6 0,1-1-108,-2 2 1,2 3 136,-1-3-199,-5-4 1,8 7 0,-5-5 0,1 0-1,-1-3-80,-3-5 1,1-1-15,4 0 0,-5-1 1,5-5-1,-5-4-1280,-1-5 1013,0-1 1,0-5-1017,0 0 1,0-9 1345,0-2 0,-14-43 0,-4-18 0</inkml:trace>
  <inkml:trace contextRef="#ctx0" brushRef="#br0">29417 4274 7666,'-16'0'1126,"0"0"-563,7 0 501,2-7-758,7 5 0,0-7 1,2 6-1,3-4 1,8 0 209,6 0 1,1-4-566,7 6 1,-6-6-71,6 6 1,-6-6 0,4 4 0,0 0-7,0 0 1,-6 1-471,3 6 1,-5-2 86,-1-3 0,6 3 0,-1-3-451,-1 3 1,-8 2 114,-1 0 612,-1 7 1,1-5 0,-2 5 231,-2 0 0,-2 2 0,-5 7 0</inkml:trace>
  <inkml:trace contextRef="#ctx0" brushRef="#br0">29657 4210 7498,'-9'0'901,"2"0"-613,0 0-271,5 0-465,-5 0 195,7 0 1025,0 0-571,-7 0-159,5 0 25,-5 0 71,7 0 468,0 0-418,0-7-116,0 5 73,0-5 51,0 7 265,0 0-730,7 0 212,-5 0 58,5 0 124,-7-7 0,2 5 100,3-3-134,-3 3 0,7 0 91,-4-3 1,-1 3-1,7-3 99,1 3 1,-1 2 19,5 0 0,-4 0-90,10 0 1,2 0-1,3 0 1,5 0 318,6 0 1,-3 0-173,8 0 0,-2 0-184,1 0 0,3 0 46,-8 0-149,1-7 0,-6 5 0,-2-3-341,-4 3-466,-2-5 1,-14 5-1006,1-3 228,-8-4 1513,5 7 0,-65-5 0,-14 7 0</inkml:trace>
  <inkml:trace contextRef="#ctx0" brushRef="#br0">30410 3810 7658,'-6'-16'674,"-1"2"654,-2 3-779,6-3 1,-4 10-1,8-5 1,5 2 605,4 4 1,-1 5-797,2 8 0,0 3 5,5 13-231,0 8 1,0 7 0,0 7 136,0 0 1,0 5 0,0 3 0,-2 0-214,-3 5 1,3 1-450,-4 2 1,-1-7-484,2-3 0,-6-6 369,6-6-1139,0-3 0,-2-14 1645,-4-3 0,-3-47 0,-2-13 0</inkml:trace>
  <inkml:trace contextRef="#ctx0" brushRef="#br0">30538 4194 9620,'-9'-7'-384,"2"5"604,7-5 1,3 2 765,8 0 1,1-1-450,15 6-452,0 0 0,5 0 1,1 0-1,3 0 1,3 0-101,2 0 1,-5 0 15,1 0 170,-3 7 0,-8-3 0,-1 7 0,-3 1 325,-8 2 1,-5 2-227,-9 0 0,-7 0 0,-6 2 0,-6 2 327,-8 1 1,-3 7-734,-2-1 1,1-2 166,5 2-266,-4-8 0,5 10 1,-6-8-1,5-1 1,4-3-3287,5-1 2718,8 0 803,-5 0 0,40-35 0,3-10 0</inkml:trace>
  <inkml:trace contextRef="#ctx0" brushRef="#br0">31242 4130 7649,'-25'0'0,"-3"-5"0,6-1 0,-1 1 0,2 5 537,3 7 0,-5 2 0,7 7 1347,0 0-1536,7 0 0,-4 6 0,8 1-65,2 2 0,3-4 0,5 4 1,6 0-387,3 0 1,9-6-106,4 3 0,-3-10 76,3-1 0,0-6-30,5 6 1,-2-8 20,-3 3-21,3-5 0,-10-2 0,4-3 221,0-1 1,-1-8-1,-6 3 1,1-5 384,-4-1 1,-8-5-156,-1 0 1,-3-3 712,-2 3 1,-7-2-464,-4-4 0,-5-3-330,-5 3 1,1 3-521,-6-3 0,1 7-661,-2-1 0,4 3-788,7 2 1,0 7 139,0 4 1620,7 3 0,2 23 0,7 6 0</inkml:trace>
  <inkml:trace contextRef="#ctx0" brushRef="#br0">31578 4034 9642,'-9'0'109,"2"7"1,2 2 1376,-1 7 0,1 5-99,5 1-1108,0 6 0,5-8 0,2 5 266,2-2-445,2 5 0,3-10 0,-1 3 0,-3-3 0,5-2 125,4 0 0,-1-7-309,3-4 1,-3-3-296,-2-2 1,2 0-1025,3 0 1095,-3-7 0,5-7 1,-7-7-1,0-1 0,0-1-386,0-4 1,-2 4 697,-3 2 0,1 3-223,-6 2 690,-1 0 1,-5 5 500,0 1 1,-7 6 0,-4 1-12,-3 6 0,3 8-575,1 10 1,6-1-305,-1 7 0,-2-6-88,1 6 0,1-3-139,5 3 0,0 3-239,0-3 0,0-4-570,0-1 0,0-5-43,0-1 0,2-1 370,3-5 0,-1 3-1645,6-8 2272,1 0 0,19-47 0,4-12 0</inkml:trace>
  <inkml:trace contextRef="#ctx0" brushRef="#br0">32154 4082 7628,'-9'0'1978,"0"5"-1320,4 1 0,1 4-43,-6-4 1,4 8 176,-4 2 1,-1 0-348,-5 5 1,5 3-140,1-3 1,6 2-314,-1-2 1,-2-3 156,1 3-230,1-3-319,5-2-562,0-7 371,7-2 1,2-14-419,7-4 0,0-8 89,0-2 1,0-6 436,0 6 1,0-3 413,0 3 0,0 3-76,0-3 0,0 3 396,0 2 0,0 2 250,0 3 1,-5-1 1695,0 6-1417,-8 1 0,10 12 277,-8 4 0,0 3-622,-5 2 1,0 6-192,0-1 1,0 6-144,0-6 0,0 6 95,0-6 1,0 6-1226,0-6 1,-2 0 254,-3-5 1,3 0-68,-3 0 1,3 0 109,2 0 730,0-7 0,22-23 0,4-13 0</inkml:trace>
  <inkml:trace contextRef="#ctx0" brushRef="#br0">32778 4146 7627,'0'-16'1777,"0"0"0,-1 7-817,-5 4 1,-3 3-486,-7 2 1,0 2-156,0 3 0,-5-1 44,0 6 0,-1 7-1,6 4-340,0 7 0,6-8 1,1 5 8,2-2-102,-6-2 0,11-5 1,-3 0-1,3 2-533,2 3 0,0-3-1181,0 4 943,7-12 0,2-3-51,7-7 0,2 0 262,3 0 0,-3-7-780,4-3 1410,2-5 0,8-23 0,4-11 0,7-3 0,-1-1 0</inkml:trace>
  <inkml:trace contextRef="#ctx0" brushRef="#br0">32906 3490 7627,'-16'0'0,"0"7"1908,0 4 0,6 5-685,-1 5 0,2 6-302,-2 10 0,4 9-196,7 8 1,0 11 1039,0-1-1328,0 11 0,2-14 1,3 1 561,6-5-1233,3-4 0,1-5 1,-3-3-1,-1-6 1,-1-9-583,-1-5 1,4-4-597,-8-5-2554,7 0 2683,-3 0 1283,0-7 0,13-51 0,-5-21 0</inkml:trace>
  <inkml:trace contextRef="#ctx0" brushRef="#br0">33226 3954 7621,'-16'0'5064,"0"2"-4624,0 3 1,6-3-515,-1 3 1,6-3 1490,-6-2-458,8 0-915,-5 0 14,8 0 1,2 0-169,4 0 104,-5-7-304,6 5 207,-7-5-8,0 14 0,-1-5 1,-5 5-99,-4 0 31,-5 2 1,5 2-1,-1-1-262,-1 3 291,-3-6 1,-1 7-202,0-3 174,0 3 0,2-3 8,4-1 18,2 1 216,1 5 0,6-5 54,-5 0 0,6-6-62,6 6 8,-5-8 0,14 11 0,-5-5 1,4 2-1,2 0 299,0 1-260,0 2 0,2 2 1,2 0 389,1 0 0,0 0 72,-5 0 0,0 0 239,0 0 0,-7 0-226,-3 0 1,-5 6 164,-1-1 0,-1 0-515,-5-5 1,-4 0-256,-12 0 1,-4 0-724,-12 0 0,-3 0 322,-7 0 426,-7 0 0,1-9 0,-14-2 0,-2-1 0,-7 2 0,-1-1 0,0 0 0</inkml:trace>
  <inkml:trace contextRef="#ctx0" brushRef="#br0">22999 5651 7683,'-16'0'290,"2"2"0,2 3 0,3 6 1185,2 3-1166,1 2 1,6 7 0,0 4-1,0 3 1,0 2 0,0 2-1,2 1 573,3 3 1,4 4-684,7-4 1,-5 5 104,0-6-273,-1 0 0,1-5 1,-2 0-1,-2 0 1,-4-2-582,-1-3 0,0 2-148,3-8 1,-3 0-2108,3-5 989,-3 0 1816,-2-7 0,0-30 0,0-15 0</inkml:trace>
  <inkml:trace contextRef="#ctx0" brushRef="#br0">23047 6067 7683,'-16'-7'0,"6"5"527,-1-3-169,7-4 0,-1 2 147,10-4 0,1-1-296,10 6 1,-4-1 0,11 4 0,-1-3 153,-1 3 1,7 1-242,-1 2 1,-2 0 0,0 0 0,-2 2 168,-3 3 1,1-1 0,-5 6 0,3 1-84,-8 5 1,-4 6-1,-1 1 1,-5 0 218,-1 0 1,-1 5-114,-5-1 1,-3-2-191,-7 2-49,0-1 0,-1 1 0,-3-2-71,-1-2 0,-2-2 0,3-5 1,-1 0-266,1 0 0,8-7-1016,1-3-20,0-5 1,2-2 365,4-5 931,10-3 0,23-23 0,10-9 0,6-2 0,-1-1 0</inkml:trace>
  <inkml:trace contextRef="#ctx0" brushRef="#br0">23671 6035 7683,'-23'11'338,"7"0"1,0-1 510,6 6 0,1-5 3,-2 0-452,8-1 1,-3 4-46,12-3 0,2-4-152,8-7 0,8 0-172,2 0 0,4-2 13,2-3 0,-1-4 1,-3-7-1,-1 0-107,1 0 1,1 0-48,-3 0 1,-2 0 42,-8 0 0,-2 0 1,-2 0-1,-3 0-220,-2 0 0,-1 0 148,-6 0 1,-2 5-334,-4 1 325,-2 6 1,-14-5 0,-1 6 126,-2-3 0,0 1 0,-3 7 0,1 3 506,-1 6 1,3 5-24,-2 5 1,8 4 385,-3 7 0,4 5-305,2 1 0,8 5-6,2-6-548,4 0 1,4-3-1,5 0-198,9-2-843,7-4 1,9-13-1,2-5-128,4-4 1179,3-5 0,-5-21 0,4-9 0,2-3 0,0 1 0</inkml:trace>
  <inkml:trace contextRef="#ctx0" brushRef="#br0">24248 5443 7683,'-16'0'0,"5"2"1124,0 3 1,8 11-661,-3 11 0,-1 12 900,2 9 0,0 7-452,5 9 1,5 5-312,0 1 0,8-3-321,-3-8 0,5 1-338,1-6 0,0-1-1156,0-5 0,0-7 828,0-3 0,1-6-2936,5-6 3322,-4 4 0,5-19 0,-7 3 0</inkml:trace>
  <inkml:trace contextRef="#ctx0" brushRef="#br0">24616 6067 7682,'-16'16'903,"2"-5"-479,3 0 1,-2 5 212,8 5 0,0 2-193,5-2 1,0-1 246,0 7-614,7-8 1,4 10 0,10-8-1,4-3 1,1-4-164,1-3 1,0-8 173,5 3 1,-2-5-183,-3-1 0,-2 0 1,-6-1-1,3-5 325,-3-4 1,-1-5 88,-2-1 0,-7-1 0,-2-3 1,-2-3 405,1-2 1,-1 0-222,-5-2 0,-7-3-323,-4 3 1,-3 3 121,-2-3-519,-7 0 1,3 2-1,-7 4-533,-1 3 154,5 2 0,-7 5 1,5 3-1574,0 0 2167,2 10 0,7 57 0,0 19 0</inkml:trace>
  <inkml:trace contextRef="#ctx0" brushRef="#br0">25064 6019 7673,'-16'-16'199,"2"0"248,3 0 1712,-3 7-964,12 2 1,-5 9-816,7 3 1,2 6-39,3 10 1,2-1 53,4 7-345,3-1 1,-5 4 0,7-1-1,0-2 1,0 1 9,0 2 1,0-5 152,0-3-501,7-5 1,-5-1-1,5 0 1,-2-1-1,2-5-440,2-4 0,-5-6 314,1-6 1,2-3-23,-1-7 345,-8-7 1,-2-2 0,-5-7 0,1 0-1,-1 0 38,-4 0 1,-1 2-24,-2 3 0,-2 4-16,-3 7 0,1 2 67,-6 3 1,4 4 113,-4 7 0,1 2 459,-2 3 1,2 6-300,4 10 1,3-1 427,-3 7 1,10-6-20,6 6-276,3-8 0,7 4 0,2-7 419,2 0-446,2-7 0,5 0 0,0-5 125,0 1 1,2 0-241,3-5 1,-5-7-285,0-4 81,0-3 1,-9-2-1,4 0-902,-6 0 1,-5 0 146,-5 0 717,3 0 0,-62-35 0,-7-10 0</inkml:trace>
  <inkml:trace contextRef="#ctx0" brushRef="#br0">26632 5491 11889,'0'16'449,"2"9"0,2 7 0,3 10-17,2 10 1,-4 12 0,4 11 0,-2 5-1,-3 5 0,-3-3-396,-1 3 1,0-12 25,0-9 0,0-3-29,0-13 23,0 3 1,0-24 0,0 0-728,0-8 321,8-10 0,-5-2-1690,8-7 1274,-8 0 1,4-7 0,-5-3 765,4-5 0,-12-50 0,4-14 0</inkml:trace>
  <inkml:trace contextRef="#ctx0" brushRef="#br0">26456 5971 8299,'-9'0'1328,"2"0"-607,7 0 0,7 0-398,4 0 0,5 0 1,4 0-1,3 0-55,2 0 1,3-2-330,10-3 0,-5 1 0,5-4 0,-5-1-770,-1 0 0,0 5 186,0-1 1,-1-2 644,-5 1 0,19 1 0,-2 5 0</inkml:trace>
  <inkml:trace contextRef="#ctx0" brushRef="#br0">27113 5987 7893,'-16'0'1407,"5"0"-748,0 0 1,8 7-1,-3 4 189,5 3 0,1 8-667,0-1 1,0 7-1,0-1 1,0 3 141,0 2 0,0 0-220,0 0 0,0 0 0,0 0 1,0-1 99,0-5 1,0-3 30,0-7-318,0-7 0,1-2 1,5-8 6,4-5 1,-1-10-1,0-10 1,0-5-157,0-1 1,2-1 22,5-5 1,-2 3-20,-4-8 91,5 7 0,-6-8 1,7 5-1,0 0 1,-2-1-107,-4 5 1,5 6-1,-6 5 1,1 2-302,1 8 0,-6 0-1162,6 8 919,0 1 0,5 10 788,0 1 0,35 35 0,10 3 0</inkml:trace>
  <inkml:trace contextRef="#ctx0" brushRef="#br0">27673 5955 7888,'-11'0'464,"0"0"0,6 0-197,-6 0 0,6 2 335,-6 3 0,6 4 0,-4 7 0,2 2 161,3 3 1,-3 4-149,2 7-488,0 0 0,5 0 0,0 0 1,1 0-1,5-2 356,4-3-452,5-4 1,1-7 0,0-1 0,2-5 0,1-4-486,2-5 252,8-1 1,-6-9-1,5-5 1,-1-7 0,0-4-342,-2-4 0,3-1 0,-7-2 0,1 0 75,1 0 0,-5-5 485,3 0 1,-3-1 0,-2 6 0,-2 0 139,-3 0-322,3 7 141,-12 2 1,5 16 2246,-7 7-1542,-7 7 0,3 11 0,-5 3 626,2 6-1170,-5 3 1,10-1-1,-3-1 1,3 2 0,2-3-471,0-2 0,0 2 211,0-6 1,0 6-442,0-6 0,0 0-262,0-5 1,5 0-582,1 0 1,6-5 1405,-1 0 0,46-43 0,12-6 0</inkml:trace>
  <inkml:trace contextRef="#ctx0" brushRef="#br0">28329 6019 7860,'-23'0'0,"5"2"0,-3 3 0,-4 4 799,7 7 0,2 0 1,11 0-1,5-2 315,5-3 1,9-2-854,8-4 1,8-3-41,2 3 1,0-5-336,5-5 0,-3 2 167,-2-8 1,0 0-394,0-5 244,0 0 1,-7 0 0,-4 0-320,-3 0 262,-2 0 1,-7 0-1,-4 0-350,-3 0 352,-2 7 1,-2-5 0,-5 5-93,-9 0 278,0-5 1,-14 12-1,3-3 221,-3 3 125,-2 2 0,0 0 1,2 2 151,3 3-117,-3 4 1,12 9 0,-3 3 119,3 6 0,4 3-91,3 2 0,4 2-112,7 3 0,7-3-112,4 3 1,10 1-951,6-6 1,10 2 259,6-13-376,3 0 1,4-5 844,3 0 0,-9-16 0,5-5 0,5 0 0,0-1 0</inkml:trace>
  <inkml:trace contextRef="#ctx0" brushRef="#br0">29305 5395 7785,'-10'-9'696,"-1"4"1,2 5-339,-2 5 1,4 6-1,7 10 1,0 7 1181,0 8 1,2 5-533,3 7-760,-3 7 0,11 0 1,-8 6-64,-2-3 0,5-1 0,-3 4 0,-2-6-93,-1-5 1,4-6-130,-1-12 1,0-2-427,-5-3 0,6-4 1,1-9-1,2-3-1911,3-6 1,-3-3 2373,2-2 0,6-28 0,8-8 0</inkml:trace>
  <inkml:trace contextRef="#ctx0" brushRef="#br0">29321 6035 7785,'-7'-9'0,"4"-3"93,-8 6 1,7-1 77,-1 2 1,5 1 0,5-6-1,6-1 666,3 2 1,8-5-666,-1 3 0,7-1 0,-1-1 0,3 3-186,2-3 0,-5 1 3,0 1 0,-6-1-80,6 6 1,-8-4-40,3 4 0,-12 8 155,-4 9 1,-12 3 159,-4 2 0,-6 7 0,-4 6 0,-3 4 190,-2 5 0,4 5-131,-6-6 1,7 0 10,-1-5 0,3 0 43,2 0 1,-3 4 57,3-4-760,3-4 1,8-12 186,0 0-592,6-7 1,5-2 0,8-7-1897,4 0 2705,8-7 0,35-37 0,-23 14 0,0-1 0</inkml:trace>
  <inkml:trace contextRef="#ctx0" brushRef="#br0">29833 6019 7785,'-16'0'-346,"0"5"288,0 1 1,6 1 1030,-1-2-514,7-3 1,-3 7 0,9-5 51,3 1 0,10 0-326,6-5 1,2 0-46,-1 0 1,1-7-112,3-4-79,5 4 0,-8-7 0,5 3-154,-1-3 170,-1-9 0,-1 5 1,-3-3-1,-5 3 1,-2 2-108,-5 0 1,3 0 178,-8 0-75,1 0 0,-8 5 1,-4 3 57,-4 0 1,-6 1-1,-4 4 1,-3-3 181,-2 3 1,-2 6-113,-5 3 0,6 8 366,-1 2 0,2 2-145,-1 8 1,-3 1 315,8 5 0,-6 0-192,6 0 1,1 0-163,9 0 1,4-2-209,7-3 1,0 3-335,0-3 172,7-4 1,8-2 0,8-8-39,2-2 0,7-2-673,5 1 0,0-3 56,-5-7 1,0 0-205,0 0 1,6-7 226,-1-3 1,2-5 727,-1-1 0,-5-13 0,3-8 0,6-2 0,0 0 0</inkml:trace>
  <inkml:trace contextRef="#ctx0" brushRef="#br0">30490 5843 7785,'-25'-14'0,"3"3"0,5 2 669,1 4 1,0 3-44,0-3 0,0 3 738,0 2-731,0 0-262,-8 0 0,7 7 1,-5 4-1,5 3 117,1 2 0,5-2-505,0-3 1,8 3 0,-3-3 0,6 3-49,6 2 1,3-2-191,7-3 0,7 3-121,3-3 1,5-2 0,1 1 0,0 1-244,0-2 1,5 5 584,0-3 0,-5-2-157,-5 2 352,0-8 0,-2 10 0,-4-6 506,-3 2-62,-2 1 0,-7 1 711,-4 0-937,-3-1 0,-15 4 1,-5-1 411,-5-2-791,-3-1 0,-6 6 1,0-2-966,0-3 766,0 3 0,0-10 0,1 5-1192,5-2 0,-3-2-1119,8-5 2510,0 0 0,33-85 0,-2 32 0,0-1 0</inkml:trace>
  <inkml:trace contextRef="#ctx0" brushRef="#br0">31082 5475 7785,'-16'7'0,"0"4"0,5 12 1704,0 9 1,1 7-399,-6 9 0,-6 5-25,1 1 1,0 4-848,5-4 0,2-1-238,3-5 1,-2-7 124,8-4-800,-7 4 0,10-9 0,-3 0-215,3-9 1,2-5 0,2-2 693,3 0 0,-10-35 0,3-10 0</inkml:trace>
  <inkml:trace contextRef="#ctx0" brushRef="#br0">30682 5827 7785,'-16'-7'631,"7"5"-16,2-5 1,14 7 820,3 0 0,12 0-1259,4 0 1,6 2-1,6 1 1,4 3-861,5-3 1,6-1-762,0-2 1444,8 0 0,24 7 0,-35-2 0,0-1 0</inkml:trace>
  <inkml:trace contextRef="#ctx0" brushRef="#br0">31578 5811 7785,'-32'-5'465,"0"-1"0,0-4 581,0 4 0,2 3-581,3 8 11,-3-3 1,7 12-1,-4-1 1,6 4-1,3 5 467,2-3 1,7 4-840,4-1-160,3 6 1,2-8-1,2 5 1,3 0 0,6-2-910,3 0 0,7-2 284,1-5 0,4 0 1,-3 0-1,2 0 681,4 0 0,8-14 0,4-4 0</inkml:trace>
  <inkml:trace contextRef="#ctx0" brushRef="#br0">31914 5971 7785,'-25'0'727,"-3"5"-294,6 1 1,-4 6-1,3-1 1,-1 3-659,1 2 0,4 0 630,8 0 0,-1 0 281,6 0 0,3 0 0,8 0 1,6-2-412,3-3 1,9 2-402,4-8 1,3 6 80,2-6 1,-5 0 0,-2-5-1,-2 0-250,-4 0 1,4-5 78,-1 0 1,-1-8 121,-5 2 1,0-3-1,0-2 1,0 0 150,0 0 1,-5 0 201,-1 0 1,-6-5 831,1-1-806,-3-6 0,-7 3 1,-4-5-1,-4 1 0,-6 3 176,-4-3 1,-4 6-981,-5 2 216,0 3 1,0 4 0,0 3 0,0 6 0,2 3-1235,3 2 0,6 7 615,10 4 1,-1 8-440,6 3 1361,1-1 0,48 24 0,10 6 0</inkml:trace>
  <inkml:trace contextRef="#ctx0" brushRef="#br0">32506 5795 7785,'-7'-16'0,"-4"0"0,-3 0 1907,-2 0 1,-2 7-765,-3 4 0,-2 3-410,-4 2 0,-6 0-66,6 0-478,-7 0 1,11 2 0,-4 1 237,6 3-218,3 6 0,4-8-296,3 6 101,4 1 0,7 0 0,0-1-832,0 3 602,7-6 1,2 5 0,9-4-1242,3 0 1027,-3 3 1,11 5 0,-6-2-716,2-3 893,1 3 0,1-5 0,0 7 5,1 0 0,-5 0 173,-2 0 1,3-2 277,-3-3 116,0 10 1,-7-10 1138,-3 10-729,-4-3 0,-9-7 1,-3 0 471,-6 1 0,-5-3-779,-5 2 0,-4-6-509,-7 6 0,0-6-468,0 6 1,0-8 267,0 2 0,0 3-325,0-3 1,5 0-2747,1-5 3357,6 0 0,4-28 0,9-8 0</inkml:trace>
  <inkml:trace contextRef="#ctx0" brushRef="#br0">32842 5395 7772,'-10'3'1473,"-1"8"0,6 7 569,-6 14 0,6 2-232,-6 3-1573,7 4 1,-8 7 0,5 2 0,0 1 0,0 3 3,3-3 1,2-1-384,2-2 0,0-2-443,0-3 1,0-6-894,0-10 0,0-4 162,0-7 926,0 0 390,0 0 0,-7-14 0,-2-4 0</inkml:trace>
  <inkml:trace contextRef="#ctx0" brushRef="#br0">32378 5763 7765,'7'-14'2514,"4"3"0,5-1-1877,5 6 0,4-4-24,7 4-336,7-6 0,9 10 0,9-3 0,2 3 0,-2 2-379,-2 0 0,-2 0-337,-5 0 1,-1 0-756,-5 0 1194,-3 7 0,-21 16 0,-4 11 0</inkml:trace>
  <inkml:trace contextRef="#ctx0" brushRef="#br0">12052 7668 8548,'0'16'958,"0"2"1,0 3 693,0 6-1357,7 10 1,2 8 0,9 13 0,1 12 0,4 8 0,0 6 0,2 1 637,0-1 0,-5-3-980,1-1 0,-3-1-46,-2-5 0,-2-10-334,-3-10 1,1-10-67,-6-1 1,4-9-1207,-4-2 1021,6-14 0,-8-6 0,4-8 678,0-6 0,-3-34 0,-5-15 0</inkml:trace>
  <inkml:trace contextRef="#ctx0" brushRef="#br0">11940 7828 7898,'-16'-23'0,"7"5"360,4-3 43,3 3 1,4 2 0,5 2 0,9 1 519,9 3 1,5 4-590,2-4 0,9 4 5,7-4-308,0 6 0,10-3 0,-2 7 0,4 2 0,-1 3-62,-2 6 1,1 8 8,-4 3 1,-3 6 0,-8-1 0,-6 3-198,-3 2 0,-9 2 116,-4 3 1,-5-1 300,-5 7-136,-4-1 1,-14 6 0,-6 0 124,-6 0 1,-6 6-1,-7-1 1,-2-1 376,-3-3 0,-2-1-248,-4 0 0,-3 4 52,3-4 0,4-3-385,2-13 1,5-6 87,5 1 1,-1-9-783,6-2 1,6-2 62,6-9-775,6 1 1,4-12 429,11 1 1,5-6 992,5 6 0,47-36 0,-26 19 0,1 0 0</inkml:trace>
  <inkml:trace contextRef="#ctx0" brushRef="#br0">12900 8581 7841,'-9'0'688,"2"0"0,7-2-673,0-4 1,0 3 224,0-8 1,0 6-18,0-6 1,2 6-3,3-6 0,-3 6 1,5-4-1,-2 0 199,1 0 1,1 6-181,-2-3-125,-3-3 0,10 0 0,-4-5-244,0 4 245,-4-5-272,3 14 1,-5-12-1,1 6 40,3-2 1,-1 4 8,-5-6 270,7 8-53,-5-5 111,5 8 54,-7 0 0,0 0-147,-7 0 254,5 0-269,-5 0 101,7 0-12,0 0-64,-7 0-91,5 0-20,-5 0-138,7 0 116,0 0 0,5-1-36,1-5 0,1 5 49,-2-5 0,-1-1-116,6 2 1,1-8 42,5 3 1,0 1-114,0-2 1,0 0 100,0-5 0,0-5-78,0 0 0,0-1-34,0 6 0,-2 0 61,-3 0 0,1 6 32,-6-1 1,5 6-97,-6-6 183,0 7 0,-3-1 52,3 10 1,-3 10 197,3 6 0,-3 9-37,-2 2 1,0 7 111,0 9 1,0 2 127,0 4 0,0 4-154,0 12 1,-7 8-288,-4 7 0,-3 2 241,-2-1 1,-7-4 96,-4 3 0,-3-7-22,-2-8 1,5-5-58,1-17 1,-1-3-96,-5-13 0,0-2-85,0-3 1,7-11-453,4-11 1,5-5 231,5-5 0,-1-4-699,6-7 1,-4-7 523,4-4 0,8-10-364,9-6 1,5-3 246,5-2 1,-1 0 145,6 0 1,1 0 227,5 0 0,0 0 217,0 0 0,0 5 348,0 0 1,7 6-274,4-6 0,-2 8-87,2-3 0,-8 12 41,2 4 1,-3 5-1078,-2 1 0,-7 0 99,-4-1 778,-3 9 0,-16 0 0,-4 8 0</inkml:trace>
  <inkml:trace contextRef="#ctx0" brushRef="#br0">13220 7700 7822,'-32'-14'0,"7"8"3324,4-10-1995,3 11-1291,9-2-194,2 7 57,7 0 0,7 0 0,4 0-2082,3 0 1019,9 0 1162,-5-7 0,48-9 0,3-9 0</inkml:trace>
  <inkml:trace contextRef="#ctx0" brushRef="#br0">13604 8100 11410,'0'16'915,"0"2"0,0 2 222,0 1-1082,0 7 1,0-3-1,2 6 1,2-3 0,3-3-1,0 0 1,2-2-897,0 0 0,-6-2-1420,3-5 1501,2 0 0,-4-5 760,7 0 0,-1-29 0,6-2 0</inkml:trace>
  <inkml:trace contextRef="#ctx0" brushRef="#br0">13540 7780 7822,'-16'-16'661,"0"5"83,0 1 0,2 4-413,3-4-1407,-3 6 75,12-3 1001,2 7 0,45 7 0,15 2 0</inkml:trace>
  <inkml:trace contextRef="#ctx0" brushRef="#br0">13028 8100 7797,'-9'-7'-14,"2"-2"205,0 0 351,5 2 1,-7 0 1145,4-4-1261,3 4 1,-5 0 1,5 7 101,-3 0 0,3 2 1,-3 5 113,3 9 1,-3 2-369,-1 9 1,-1 1-58,2 9 0,-2-1 108,-4 7-201,-3-8 1,7 11 0,-6-5-1,3 2 1,-1-2 188,2-2 1,-3-3-99,6-10 0,-1-2-534,2-8-408,3 0-791,-5-8 821,7 0 0,2-8-458,3 0 1,-1-8-348,6-2 1,1-6 1499,5-6 0,6-35 0,1-17 0,2-9 0,1 0 0</inkml:trace>
  <inkml:trace contextRef="#ctx0" brushRef="#br0">13012 7556 7815,'-21'-14'0,"-1"3"0,6-1 2400,6 6-1244,6 1 120,-10 5-797,12 0 0,-5 2 0,9 1-370,3 3 0,-1 1-77,6-2 0,-4-1-176,4 6 1,-4-1-483,4 2 0,1 3-1992,5-3 2618,-7 3 0,41 16 0,3 4 0</inkml:trace>
  <inkml:trace contextRef="#ctx0" brushRef="#br0">13636 8917 7814,'-39'32'397,"-2"0"0,-7 0 0,0 0 1916,0 0-1792,0 0 1,6-2 0,-1-3 0,0-6 0,4-5 0,7-5-1,9-8 250,5-6 0,9-13-678,4-11 0,10-17-264,6-10 1,12-10 186,9-11-224,0 1 1,-7 24 0,2-2 0,-3 3 0,0-1 0,0-2 0,1 1 0,0-1-1,0 0-320,-1 1 1,0-1-1,0 4 1,0 0 192,0 0 0,0 0 0,-1 1 0,-1 2 295,15-35 0,-8 12 0,-21 24 372,-8 15 1,-16 17 567,-16 22 1,-8 17-602,-14 21 0,-10 16 0,26-24 0,0 2 1,-3 4-1,0 2 194,-2 4 1,1 1-1,-1-1 1,0 1-525,3 0 0,0 1 0,0-1 0,0 1 251,0 1 1,0 2-19,0-1 0,0 0 0,6-10 0,2-2 0,3-4 0,1-1 1092,-18 25-1158,21-23 0,25-34-112,22-29 0,15-22-574,11-20 0,-20 23 0,1-2 138,5-4 0,1-2 0,-2-4 0,0-1-1293,2 1 1,-1 0 1491,0-2 1,-2-1 0,0 0-1,0-1 1,0-1 0,-2 0-244,0-1 0,-1 1 477,-4 2 1,-2 1 0,-5 4 0,-4 1 0,-3 4 0,-2 1 127,3-40 1,-14 21 265,-14 16 1,-9 16 160,-12 21 0,-6 13 502,-10 14 0,-15 14-506,-6 13 1,29-17 0,1 3-575,1 2 1,1 2-1,-8 3 1,0 1 203,-3 5 1,-1 1-126,-1 5 0,0 0 0,2-2 0,1-1 0,2 0 1,0-1 116,4-4 0,0-2 0,3-2 0,1-2 507,4-4 0,1-2 1,-25 22-721,14-18 100,14-3 1,18-37 7,11-2-182,10-19 0,11-13 1,11-13-643,3-10 1,7-13 583,-19 33 0,1-1 0,6-1 0,0 0 67,-1-1 1,0 0 0,1 3 0,0 1 143,-3 1 1,-1 1-1,1 2 1,0 0-7,16-35 51,6 4 0,-17 23 0,-2 11 671,-11 12-1149,-7 14 0,-9 11-152,-3 11 0,-6 17-269,-10 9 0,3 15 326,-3 7-1662,-4 10 1,14-1 2129,0 6 0,3-2 0,2 8 0,1 3 0</inkml:trace>
  <inkml:trace contextRef="#ctx0" brushRef="#br0">14517 7476 7753,'-16'0'479,"5"0"1,2 2 0,0 3-155,0 6-122,6 10 1,-10 6 0,6 12 0,0 11 0,0 12 0,3 11 0,3 5 1178,1 2 0,0 0-1092,0 0 0,0-3-1135,0-8 815,0-7 0,0-21 0,1-3-80,5-5 0,-3-2 0,8-5-371,1-4 0,3-12 228,1-4 253,0-5 0,7-43 0,2-12 0</inkml:trace>
  <inkml:trace contextRef="#ctx0" brushRef="#br0">14373 7508 7780,'0'-23'536,"-6"5"67,1-3 0,7 3-673,8 2 1,6 2 0,7 1 0,8 3 60,4-3 1,10 6 693,-3 2 0,10 3-537,1 2 1,6 7 0,-6 5-1,-1 8 15,-2 7 0,-11 10-22,-7 6 1,-4 5 84,-12 5-72,-3-3 1,-15 14-1,-3-2 1,-8 8-1,-8 2 578,-11 5 0,-2-4-308,-9 2 1,1-8-1144,-6 3 895,0-5 1,1-13-1,5-6-95,4-5-93,5-11 1,2-8 0,5-12-1230,4-4 858,12-5 0,-3-9 0,8-7-2620,1-4 3003,10-10 0,38-31 0,-14 22 0,1-1 0</inkml:trace>
  <inkml:trace contextRef="#ctx0" brushRef="#br0">15301 8180 7789,'-7'16'911,"3"2"100,-7 3 0,8 4-365,-2 7 1,3-1-307,2-5 0,0 5 211,0-5 0,0-3 150,0-1-1066,7-5 0,-4-1 0,8-1-1032,2-5 1397,1-3 0,16-49 0,4-12 0</inkml:trace>
  <inkml:trace contextRef="#ctx0" brushRef="#br0">15189 7636 7768,'-32'0'1471,"2"0"183,3 0 1,-2 0-2302,8 0 0,5 5-209,5 1 752,8 6 0,-4-3 0,9 7 25,3 0 79,4 0 0,39-9 0,19-5 0,4 2 0,-1-1 0</inkml:trace>
  <inkml:trace contextRef="#ctx0" brushRef="#br0">15557 8404 7768,'-9'2'3401,"4"4"-2576,3 2 1,4 1-422,3-3 1,9-6-246,8-6 0,-1 3 0,-3-8 0,1-1 86,3-3 1,4-6-216,-4 0 1,-1-2-130,-5 1 0,0 4-434,0-3 1,0-2 182,0 2 0,-7-1 0,-4 6-230,-3 0 508,-2 7 0,0 4 173,0 10 0,-5 6 0,-2 10 0,-2 6 411,-4 3 0,4 9 30,-1 4 0,-1 5-188,-5 6 1,-2 4 70,-3 12 1,1-1-367,-6 11 0,-3-4 272,11-33 0,-1 0-223,-1 5 1,-1 0-1,0-7 1,-1 0-1,2 2 1,-1-1 277,-18 31 0,-3-11-212,4-8 0,3-6-204,8-22 12,11 1 0,3-27 0,8 0-705,2-9 1,3-12-681,5-6 1,9-8 578,7-3 1,8-6 91,-2 1 1,3-3 413,2-2 0,0 0 265,0 0 1,0 5-109,0 0 1,0 1 103,0-6 1,0 5-1096,0 0 1152,0 8 0,-5-4 0,-1 7 0,3 0 0,1 0 0,2-1 0</inkml:trace>
  <inkml:trace contextRef="#ctx0" brushRef="#br0">15749 7892 7746,'-23'0'0,"3"-2"623,-6-3 0,6 3 871,-1-3 0,8 3-570,3 2-235,6 0-716,-3 0-3,14 0 0,2-2 30,7-3 0,43-11 0,10-9 0</inkml:trace>
  <inkml:trace contextRef="#ctx0" brushRef="#br0">16341 7524 7746,'-23'16'1743,"7"0"0,0 14-1287,5 8 0,-1 13-1526,1 8 1187,-3 3 1,10 4-1,-6 1 1021,-3 3 1,6-1 0,0-5-1,2 0-586,-1 0 1,-1-7-618,2-3 1,3-6-53,-3-6 0,-2-3-38,1-7 1,1-7 225,5-3-1127,0-4 1,2-10-968,3-2 0,2-17 2023,4-5 0,17-53 0,-1-10 0</inkml:trace>
  <inkml:trace contextRef="#ctx0" brushRef="#br0">16373 8148 7744,'7'-18'0,"4"-3"0,3 3 260,2-3 1,0 1-180,0-1 0,0 5 948,0 0 1,0 2-28,0 9-696,0-8 0,2 11 124,3-3-519,-3 3 1,5 2 301,-7 0-297,0 7 0,-7-3-190,-4 7 190,-3-1 0,-2 1 1,-2 0-134,-3 1 0,-4 0 67,-7-1 1,-2 3 26,-3-3 1,2 3 112,-8 2 0,6 0 9,-6 0 0,2-5 119,-2 0 1,-3-1 200,3 6 0,4-5-112,2 0 0,-2-6 57,1 6 0,1-2 781,5 1-358,0 4-46,7-5 1,2 7-216,7 0 1,2-1-51,3-5 1,6 4-198,10-3 0,-1 3-138,6 2 1,-4-5-581,4 0 1,-1-2 356,2 1 1,3 5-595,-3-5 1,-2-3 310,2-1 1,-3 1 464,3-2 0,10-7 0,-3-7 0</inkml:trace>
  <inkml:trace contextRef="#ctx0" brushRef="#br0">17013 8036 7744,'-16'-7'0,"-1"0"1743,-5-4 1,4-3-349,-3 3-1093,3 4 1,-3-2-1,0 6 1,1-2 0,2 1 977,2 2 1,0 2-1025,0 0 0,6 0 163,-1 0-732,7 7 0,-3 2 194,7 7 51,0 0 1,0 0 0,2 2-391,3 3 0,4-3 0,7 3 0,0-3-487,0-2 0,2 6 265,3-1 1,-1 2 369,7-2 0,-6-3 269,6 4 0,-2 1 515,1-2-388,-3 0 1,-7-5 0,0 2 1653,0 4-1167,-7-5 1,4 6-1,-8-7 1191,-1 0-1338,-10-7 0,-3 6 1,-8-5 1038,-5 4-1410,4-5 0,-12 4 1,5-8-1670,0-1 630,-5-3 0,12-1 1,-3 0 983,3 0 0,5-45 0,3-23 0,-2-4 0,-1 1 0</inkml:trace>
  <inkml:trace contextRef="#ctx0" brushRef="#br0">17413 7540 7744,'9'-9'2228,"4"11"-2062,-8 14 0,1 9-8,-6 12 1,-2 4 1870,-4 7 1,3 2-973,-8 3 1,0 2-861,-5 4 1,2 2-296,4-8 0,-3 6-818,8-6 492,-8-7 0,12 0 0,-7-6 0,3-3 0,0-5 424,1-2 0,-12-14 0,-2-2 0</inkml:trace>
  <inkml:trace contextRef="#ctx0" brushRef="#br0">17189 8052 7744,'-7'-16'0,"6"6"2354,-5-1 1,4 6-282,2-6-1947,8 7 0,0-3 1,8 7-1,2-2 1,4-1 543,4-2 1,4-1-1163,2 6 1,6 2 90,-1 3 0,8-3 1,-4 5-1,-1-1-800,-2-1 0,-6 6 1201,-6-6 0,5 7 0,-6-3 0</inkml:trace>
  <inkml:trace contextRef="#ctx0" brushRef="#br0">17862 8164 9121,'-16'0'3099,"5"0"-2473,0 0 0,1 0 99,-6 0 1,0 0 265,0 0 1,0 0 0,-2 0-1,-2 0-136,-1 0 0,0 0-586,5 0 0,0 0-91,0 0 1,0 6 0,0 1 17,0 2 1,5 0-38,0 1 0,2 4-146,-1-3-87,3 3 1,1 2 0,-1 0-1,0 2 1,0 2-349,3 1 1,1 8 204,-3-3 1,5-1-54,-5 2 0,5-2 93,1 1 0,1-3-12,5-7 1,-3 0 87,8 0 0,-6-1 9,6-5 1,-6 3 92,6-8 0,-6 1-104,6-6 0,-6 0 162,6 0 1,-8-2-67,3-4 0,1 3-214,-2-8 146,1 1 1,-1-7-78,0 1 0,1 6-71,-6-1-264,0 0 367,0-5-12,0 0-141,0 0 3,0 0 397,0 0-96,0 0 1,-2 6 25,-4-1 0,5 6 4,-5-6 1,5 6-46,1-6 1,0 6-172,0-6-47,0 0 1,0-5 142,0 0 1,0 6-64,0-1 43,0 0 1,1-5-2,5 0 1,-3 0 136,8 0 1,0 0-68,5 0 1,1 0 126,5 0 1,-5 0-109,5 0 0,1 2-10,-2 3 1,2-3-84,-1 3 1,-4 4-140,3 2 0,-9 3-277,-1 2-535,0 0 32,-2 0 0,-2 2 1003,-7 3 0,-15 18 0,-2 11 0</inkml:trace>
  <inkml:trace contextRef="#ctx0" brushRef="#br0">18086 8180 7857,'-16'-5'1315,"0"0"1,5-2-961,0 1 1,6 4 131,-6-3 0,6-2 249,-6 2 0,6-1-233,-6 6 1,6 2-513,-6 3 1,8 10 264,-3 6 1,-1 9-114,2 2 0,-2 2 0,3 7 0,-1-2 44,1-3 0,3-3-212,1-1 0,1-1-9,5-5-144,3-3 0,7-8 0,0-5 0,1-4 0,3-8-355,1-9 1,1-1 314,-6-15 1,5 0 0,0-5-1,-1 0 100,-2 0 1,-4 0 104,-3 0 1,1 0 492,-7 0-224,8 7 1,-11 2 342,3 7 1,-3 9 177,-2 7 0,0 9-79,0 12 0,0 4-279,0 7 0,0 0-418,0 0 0,0 0 54,0 0 1,2 0-1472,3 0 1,4-1 259,7-5 1156,0-3 0,50-35 0,12-8 0</inkml:trace>
  <inkml:trace contextRef="#ctx0" brushRef="#br0">19078 8164 7748,'-11'2'147,"1"2"1,-1 3 1436,2 2-1243,2 1 0,2 1 0,-1 0 0,3 1 0,1 2 0,4 1 317,3-5 1,4-3-586,7-7 15,7 0 1,-5 0 0,5-1 0,-2-5-1,1-4 87,-3-5 1,1-1-229,1 0 0,-8 0-678,3 0 533,-4 0 1,-1-5-1,-2 0 1,-2 1-1,-4 2-397,-1 2 0,-2 0 301,0 0 1,-7 2 0,-4 2 0,-3 3 38,-2 2 1,-5 1 173,-1 6 0,-1 0 114,2 0 182,3 0 1,-10 9 0,6 5-1,3 8 1,3 3 681,5 3 0,-1 2-497,6 2 0,1 0 46,5 0 1,2 4-178,3-4 0,6 2-321,10-13 0,2 6-135,4-6 0,8-1-461,-3-10 1,4 3-17,-4-8 0,5 0 284,1-5 0,4 0 380,-4 0 0,42-28 0,-38 10 0,1 0 0</inkml:trace>
  <inkml:trace contextRef="#ctx0" brushRef="#br0">19830 8052 7748,'-10'0'128,"-1"0"1,2 7 68,-2 4 0,4 3 421,7 2 1,0 7 914,0 4 0,7 3-631,4 2-601,3 0 1,8-5 0,1 0-86,2 1-284,1-5 0,6 0 0,0-7 0,-1 0 0,-3 0-1013,-1 0 1,-2-7-1287,1-3 2367,-3 3 0,0-43 0,2-4 0</inkml:trace>
  <inkml:trace contextRef="#ctx0" brushRef="#br0">20118 8052 7748,'-17'0'848,"-5"0"0,4 0-467,-3 0 1,-2 2 344,2 3 1,-6 4-179,6 7 1,-6 2 278,6 3-695,-8-3 0,11 12 0,-5-3 0,2 3 0,0 1-753,1-5 0,9-1 377,6-4 0,3-3 244,2 4 0,22-12 0,4-3 0</inkml:trace>
  <inkml:trace contextRef="#ctx0" brushRef="#br0">20438 8116 7748,'-16'0'0,"0"0"547,0 0 1,6 2-110,-1 3 381,8-3 1,-6 14 0,5 0 0,-1 9-1,1 7 495,2 5 0,2 4-849,0 7 1,0 8-54,0 2 0,0 4-375,0 3 0,-5-1-195,0 0 0,-1-6 1,6 1-1,0-2-1371,0-6 1,0 1 1528,0-15 0,15-28 0,2-12 0</inkml:trace>
  <inkml:trace contextRef="#ctx0" brushRef="#br0">20470 8020 7748,'-16'-9'3449,"8"0"-1722,2 4-3081,4 3 1313,2-5 0,2 7 0,4 2 0,4 2 1,6 1 1682,6-2 1,2 5-1523,8-3 1,-5 2 146,0-2-405,0-3 1,-1 11 0,-1-6 0,-2 2 216,-3 3 1,-4 4 76,-6 5 1,-2-1 0,-10 5 0,-4 0 132,-4 0 0,-12 1-298,-4 6 1,-4-1-407,-2-5 0,1 3 1,3-6-1,3 0-754,2 0 1,-4-3-1210,6-10 2378,7-3 0,14-71 0,8-16 0</inkml:trace>
  <inkml:trace contextRef="#ctx0" brushRef="#br0">20951 7716 7748,'0'16'3583,"0"7"-2638,0 4 1,-2 7 315,-4 8 1,5 3-498,-5 14 1,5-3-181,1 3 1,0 3-443,0-3 1,0-6-365,0-5 0,1 0-247,5-5 0,1-4-594,4-1 0,3-10-1049,-4-1 1448,5-8 0,1 4 664,0-6 0,7-37 0,2-9 0</inkml:trace>
  <inkml:trace contextRef="#ctx0" brushRef="#br0">21431 8196 7742,'-32'0'1698,"0"0"212,0 0 0,5 7-3009,0 4 649,8 10 0,-10 4 0,8 7 629,1 0 0,10-5-113,4 0 0,5-2 715,1 1 0,7-3-479,3-7 1,12-1-294,4-5 0,3-3-89,-2-7 0,3 0-211,-3 0 0,-4-1 386,-2-5 1,2-3-91,-2-7 1,1 0 88,-6 0 0,-2 0-114,-3 0 1,1 0 229,-7 0 1,6-5 2,-6 0 1,1-1 91,-6 6 0,0-5-461,0 0 1,-7-2-687,-4 1 0,-9 4-2047,-1-3 2889,-7 3 0,-19 2 0,-11 0 0</inkml:trace>
  <inkml:trace contextRef="#ctx0" brushRef="#br0">21639 8180 9113,'-9'2'1658,"4"3"1,3 4-1565,2 7 0,0 6 0,0 1 1,0 2 1583,0 3 0,2 2-1220,3 2 1,-3-5-193,3 0 1,2-8-59,-2 3 0,3-5 106,-3-1 2,-3 0 0,7-7 0,-6-5 153,3-8 0,1-10-535,-2-7 0,-3-8 110,3 3 1,2-10-1224,-1-1 680,6-8 0,-8 6 1,4-5-375,0 1 0,4 7 0,-3-3 0,2 4-389,-1 3 1,-4-2-250,4 13 1066,1-1 1,5 8 444,0 3 0,0 18 0,0 11 0</inkml:trace>
  <inkml:trace contextRef="#ctx0" brushRef="#br0">22039 8180 7742,'-5'11'-204,"-1"0"-156,1-1 1,5 1 2852,0 0-1770,0-8 1,7 10-173,4-8 1,5 0-172,5-5 1,-3-7 118,3-3-300,4 2 1,-7-6-1,3 4 1,-1-6-1,-1-4 267,3-1 0,-1-3-249,-5 3 0,-2 3-90,-3-3 0,-2-2-140,-4 2-107,-3-1 0,5 6 1,-9 2-246,-3 3 256,-11-3 1,-4 12-1,-5-3-197,2 3 393,-5 9 0,5 2 0,-6 9-183,3 3 553,6 4 0,-3 7 0,9 2-55,3 3 1,-1-3-196,6 4 1,1 2-1229,5 3 796,0-4 1,9 0 0,5-8-1373,6-5 0,6 3 507,-4-8 1,6-1 1089,-1-10 0,13-28 0,7-13 0,4-5 0,1 0 0</inkml:trace>
  <inkml:trace contextRef="#ctx0" brushRef="#br0">22807 7988 7738,'0'-16'0,"-5"6"1995,0-1 0,-8 0-959,2-5 0,-5 5-109,-5 1 1,-2 6-438,-4-1 1,-3 3-363,3 2 1,-3 7 110,-2 4-29,7 3 1,2 2-1,7 0-144,0 0 0,2 2 1,3 2-202,6 1 1,5 0 133,5-5 0,4 0-476,7 0 0,2-5 12,3 0 187,-3-8 0,10 10 0,-4-8-719,0-2 945,-4 6 0,8-5 0,-6 5 45,-3-2 0,-1 4 466,-2-6 1,0 6 497,0-6 0,-7 2-446,-4-2 0,-3-1 667,-2 7-825,0-1 1,-12 1 0,-6 0-92,-5 1 0,-4 2-639,-5 2 1,-2 0-756,-3 0 0,1 0 681,-6 0 451,-1 0 0,-26 8 0,-6 0 0</inkml:trace>
  <inkml:trace contextRef="#ctx0" brushRef="#br0">23607 8180 7740,'-16'-16'384,"0"0"1644,0 0-1747,0 0 1,6 2 0,-1 2-1,0 1 1,1 0 0,-1 1 0,-1 1 370,-3 2 1,5 1-609,-1 6 1,0 0 0,-5 2-1,2 3 213,3 6 0,-1 9 9,7 1 1,-8 9 83,3 2 0,2 0-275,3 6 1,3-5-12,2-1-2,0 0 1,7-1 0,4-5-261,3-4 1,4-6-1,3-6 1,6-4-65,3-5 1,2-13-190,0-4 0,0-11 56,0 1 0,0-5-3,0-1 0,-7 0 184,-3 0 1,-5 0 163,-1 0 0,-1-3-59,-5 3 0,-3 3 102,-7 13 1,0 0 118,0 0 1,-7 7 42,-3 4 0,1 5 144,-2 5-99,0 11 0,1 4 1,1 7 1246,2 1-1055,-6 2 0,12 2 0,-5 0 296,4 0 1,2 4-795,0-4 0,0 2 119,0-13-495,0 8 1,8-12-1,2 3-695,4-8 0,4-5 249,4-7 0,-3-1 121,8-5 807,0-3 0,2-39 0,2-19 0,3-3 0,0-1 0</inkml:trace>
  <inkml:trace contextRef="#ctx0" brushRef="#br0">24184 7524 7753,'-11'-9'0,"0"4"0,6 6 0,-6 10 0,8 9 2270,-3 17 0,3 9-931,-2 8 1,3 6-491,-4-1 1,5 8-774,1 3 1,0 5-29,0-6 0,5-5 202,0-5-498,8-8 1,-6 4-1,5-8 1,-1-6 0,1-9-1389,3-9 0,1-13-1547,0-4 3183,0-5 0,14-86 0,-13 32 0,0-1 0</inkml:trace>
  <inkml:trace contextRef="#ctx0" brushRef="#br0">24472 7492 7753,'1'-14'1147,"5"3"219,-4 4 0,7 21-469,-4 7 1,-3 15 325,3 7 0,-3 10-517,-2 6 1,5-2-305,0 1 0,1 6-218,-6 6-114,7 6 1,-4-10 0,8 3-1953,2-3 197,1-9 1685,2-2 0,14-7 0,4 0 0</inkml:trace>
  <inkml:trace contextRef="#ctx0" brushRef="#br0">25192 7876 7734,'0'-16'155,"-7"7"151,-4 4 98,4 17 0,0 1 0,7 13 0,-2 5 0,-1 4 1,-3 6-1,3 2 1112,1 0 1,2-1-518,0 6-736,0-7 0,2-2 0,1-7 1,3-1 273,-3-5-379,6-3 0,-2-15-356,4-8 1,1-8 0,-5-9 0,2-3-654,4-1 1,-1-13 362,-1 2 1,3-4 83,-3 4 1,-2-2-1,1-1 1,1-2-35,-2 1 0,3 4 643,-6 5 0,1-1 152,-2 6-57,-3 1 0,7 14-159,-4 7 1,-3 12 184,3 10 1,2 6 629,-1-1-758,6 3 1,-3 2 0,7 0-280,0 0 1,0 0 0,2 0 0,1-1-986,3-5 1,4-3-354,-4-7 0,6 4 675,-1-4 0,-2 2 744,1-13 0,22-28 0,11-13 0</inkml:trace>
  <inkml:trace contextRef="#ctx0" brushRef="#br0">26008 8052 7734,'-21'0'203,"0"0"0,-6 7 254,6 4 0,-6 5 253,5 5 1,1-1-252,5 7 1,0-1 222,0 6 1,7 0-367,4 0 0,5-7-170,5-3 0,6-5 166,10-1-342,4-7 0,7-2 1,0-7-1,0-1 1,2-5-132,3-4 1,-5-5-184,0-1 0,0 0 93,-5 0 0,-4-1 67,-2-5 0,3 3 312,-3-8 0,-5 7 299,-5-1 0,-8-2-110,3 2 0,-5-1 95,-1 6 1,-7 0-209,-3 0 1,-12 2 23,-5 3 0,3-1-879,-3 7 1,0-1 383,-5 6 0,0 0-838,0 0 1,2 0 117,3 0 0,6 2 987,10 3 0,18 26 0,11 11 0</inkml:trace>
  <inkml:trace contextRef="#ctx0" brushRef="#br0">26504 8180 7734,'-26'-16'0,"-1"0"0,7 2 236,-1 3 1,3-1 663,2 7-495,0-8 1,0 11 384,0-3 1,0 5 0,2 5-1,2 6-127,1 3 1,7 4-479,-1 3 0,-2 3-46,2 2 0,1-1-125,9-4 1,-1-3 0,8 4 0,4-5-262,4-1 1,3-1-620,-2-5 0,4 3 340,7-8 0,0 0 1,0-6-1,0-5-767,0-4 1,0-6 1292,0-6 0,-5-26 0,0-14 0,2-7 0,0-1 0</inkml:trace>
  <inkml:trace contextRef="#ctx0" brushRef="#br0">26696 7604 7734,'-16'-5'264,"0"-1"0,0-4 70,0 4 1,0 10 144,0 12 0,0 9 21,0 12 0,6 4 181,-1 7 0,7 0-116,-1 0 0,5 5 113,5 1-746,4 6 0,7-10 1,0 2-198,0-8-287,8 2 1,-1-10 551,3 7 0,19-8 0,-3 4 0</inkml:trace>
  <inkml:trace contextRef="#ctx0" brushRef="#br0">26969 8132 7734,'-24'0'0,"7"7"92,-5 4 0,10 2 179,1-3-348,8 4 1,-5-5 2309,8 7-1621,8-7 1,2-2 0,10-7-67,1 0-431,8 0 1,-4 0 0,7-1-139,0-5 1,-2-3-1,-2-5 1,-3 2-176,-2 1 0,4 0 82,-6-5 0,1 0-31,-6 0 1,-8 0 62,-2 0 1,1 6 149,-2-1 1,-1 0 271,-10-5-215,-2 7 1,-10-3 0,-4 5 415,-4-2-368,3 5 0,-8-3 0,5 7 92,-4 0 0,3 2-98,0 3 1,8 4-3,-3 7 0,-1 6-22,2-1 0,7 6-183,8-6 0,-1 7-273,2-1 0,1-2-771,10 2 0,4-6 519,12 6 1,3-8-1752,7 3 2318,0-5 0,35-8 0,10-2 0</inkml:trace>
  <inkml:trace contextRef="#ctx0" brushRef="#br0">27737 7908 7734,'-11'-16'0,"0"0"0,1 0 1462,-6 0 1,0 7-771,0 4 0,-7 3-154,-4 2 1,2 7 356,-2 4 1,1 3 103,-6 2-727,0 7 0,7-5 1,3 3 694,5-3-635,1 5 1,7-5-316,3 3 0,5-3 1,4-4-1,6-1-490,7-2 1,11-6-321,-1 6 0,-1-6 353,2 6 1,0-3 102,5 3 0,0 3-20,0-3 1,-7 2 686,-4-3 1,0 4 146,-5-3 0,4 3 419,-9 2 1,-4 0-336,-2 0 1,-3 0 193,-2 0 1,-9 0-236,-7 0 1,-2 0-179,-9 0 1,1 0-1085,-6 0 1,0 0 522,0 0 0,0-5 219,0 0 0,-15-15 0,-2 2 0</inkml:trace>
  <inkml:trace contextRef="#ctx0" brushRef="#br0">28473 7732 7697,'-16'-9'1292,"5"0"-7,1 4-1001,6-4 0,-8 2 1,6 7-1,3 9 1,1 5-1,4 4 572,3 3 0,-3 4-519,3 7 0,-1 0 84,1 0 1,-3-2 103,3-3-411,4 3 1,-5-7 0,5 4 0,-1-6 0,0-3 212,-1-2 0,5-7-345,-1-4 0,3-3-160,2-2 0,5-7 1,2-5-1,2-8-337,4-7 0,-4-3-130,1-2 0,-1-5 368,2-1 0,-4-4 0,-5 4 0,0 3-402,-2 1 1,-4 9-51,-12 4 469,0 3 21,0 9 327,-7 9 0,-2 16 1,-7 13-1,0 4 1,2 7 783,3 0 1,-1-2-365,6 4 0,1-6 256,5 1 1,2-5-329,3-5 1,4-4-128,7-7 1,7-7-378,4-4 1,3-5 109,2-5 1,2-6-238,3-10 1,-3-4-248,3-7 1,2 0-416,-1 0 1,-1-5-25,-5-1 1,-2 3 880,-3 8 0,-4-10 0,-7 3 0</inkml:trace>
  <inkml:trace contextRef="#ctx0" brushRef="#br0">29721 7124 7721,'-16'0'0,"6"0"0,-1 0 882,0 0 0,-5 9 0,0 8 0,-1 14 0,-5 13 1342,-4 13 0,-5 11-1854,15-27 0,0 3 1,-2 3-1,-1 2-322,1 4 1,-1 1-1,-3-2 1,-1 1 117,2 0 1,-1 0-1,0 1 1,0-1-113,1 3 0,-1 0-101,-5 1 0,1-2 0,7-3 0,1-1 0,-6-2 0,0-1 1,1-4-1,1-1 0,-19 37-2046,4-6 0,5 1 473,5-11 1620,4-10 0,14-10 0,4-10 0,3-9 0,2-9 0</inkml:trace>
  <inkml:trace contextRef="#ctx0" brushRef="#br0">30057 7684 7689,'-7'-9'0,"4"-5"0,-8 5 1,-1 0 0,-3 4 604,7-4 0,-7 7 0,5-3 0,-6 3 1,-4 2-1,-1 2 0,1 3 306,2 6 1,2 3-606,0 2-20,-7 7 0,9 4 0,-4 8 0,2 5 1,4-1 613,-2 0 0,6 3-593,3-4 1,3 5-311,2-6 0,4 0 0,5-7 0,9-3-529,5-6 0,9-4-1113,5-7 1,8-3 733,-3-7 0,10-1 0,3-7 911,2-8 0,-5-19 0,4-10 0,7-6 0,1-1 0</inkml:trace>
  <inkml:trace contextRef="#ctx0" brushRef="#br0">30522 7748 7691,'-22'0'0,"1"0"0,-6 0 428,6 0 0,-2 0-241,1 0 1,5 2 831,-5 3 1,5-1-436,1 6 0,1-4 0,3 4-53,1 3 0,8 1-214,-3 2 1,5 0-158,1 0-66,0 0 0,0 0 1,0 0-1,0 0 1,1 2 83,5 3-324,3-3 0,5 11 0,0-6 0,0 0 0,4 0-566,0-4 0,7-3 465,1-5 0,5 2-126,1-8 0,0 0 159,0-5 0,0-7 56,0-4 0,-2-3 135,-3-2 0,1-5-85,-7 0 0,-5-8 698,-5 2 0,-2-3-268,2-2 0,-4 5 497,-7 1 1,-6 1-249,1-2 1,-9-1-132,-2 6 1,-6-4-348,-4 4 1,-4 1-254,3 5 1,-3 0-398,-2 0 0,0 5 322,0 1 1,1 6-285,5-1 0,-3 3 142,8 2 1,0 7-774,5 4 1,7 3 94,3 2 1055,5 0 0,57 21 0,16 6 0</inkml:trace>
  <inkml:trace contextRef="#ctx0" brushRef="#br0">31050 7700 7697,'0'-11'0,"0"1"0,-6-1 1691,1-5 0,-7 0-795,1 0 1,-3 5-285,-2 1 0,0 6-207,0-1 1,-6 3-28,1 2 0,-2 0-31,2 0-211,3 7 1,-11 2-1,6 7 43,-2 0 1,11 0 0,-2 0-1,4 0-93,3 0 1,-4 0-321,8 0 1,0 0-317,5 0 1,9-2 285,7-3 1,1 3-334,10-3 300,0-4 0,5 5 1,0-4-587,0 0 764,7 3 0,-5 3 0,3-1-67,-3-3 311,-2 1 1,-6 10 0,-1 1 472,-2-3 126,-1-1 1,-8-2 0,-3 0 46,-6 0 0,-5 0 44,-5 0 0,-4 0-568,-7 0 1,-6 0-44,1 0 0,-6 0-1093,6 0 1,-7-1-172,1-5 0,4-3-770,2-7 0,-3 6 1830,3-1 0,7-35 0,7-15 0</inkml:trace>
  <inkml:trace contextRef="#ctx0" brushRef="#br0">31434 7300 13546,'0'25'455,"0"10"632,0-3 0,0 13-43,0 3-670,0 0 1,0 14 0,0-5 618,0 0-1176,0 5 1,0-12-1,0 3 198,0-3-1068,0-9 0,0 4 0,0-8-3195,0-2 2361,0-8 1887,0 3 0,-14-40 0,-4-3 0</inkml:trace>
  <inkml:trace contextRef="#ctx0" brushRef="#br0">31066 7636 7697,'-9'-7'2928,"-5"-2"-3072,12-7 0,-3 7-231,10 4 0,6-2 762,10 1 0,4 1 1,9 5-1,3 0-1057,6 0 0,3 0-144,2 0 814,0 7 0,1 0 0,7 2 0,3 4 0,1-1 0</inkml:trace>
  <inkml:trace contextRef="#ctx0" brushRef="#br0">32058 7556 7699,'-12'-5'1061,"-4"-1"1,3-1-584,-8 2 0,1 3 56,-1-3 1,1 3-1,-6 2 1,-1 2 459,2 3 1,-5 2-517,3 4 0,4 3-167,2-3 0,8-2 0,4 1-430,2 3-4,2 1 0,12-3 84,4-1 0,5-4 0,3 3 0,4-1-208,2 1 1,-3-3-102,4 4 0,-1 1 204,2 5 1,1 0-1,-4 0 1,-1-2 104,0-3 0,0 3 264,-2-3 1,-8 3 268,3 2 1,-6 0-1,1 2 1,-6 1 329,-3 3 1,-5-1-372,-8-5 0,-2 2 187,-13 3-430,6-3 0,-12 5 1,2-7-659,-6 0 5,-1 0 1,3 0-1,-3 0-3440,-6 0 3883,4-7 0,-43-9 0,-3-9 0</inkml:trace>
  <inkml:trace contextRef="#ctx0" brushRef="#br0">23143 9285 7747,'-16'0'819,"6"2"0,1 3 0,2 6 1300,3 3-1798,-5 9 0,7 7 0,-3 11 0,2 4 0,-1 6 0,-1 6 0,1 5 680,2 1 0,2 4-615,0-8 1,0-4-210,0-2 0,0 3 1,0-5-1,0-5-487,0-6 1,2-7-325,3-1 1,-3-1 0,5-5-1,-1-4-1238,-1-5 1,7-8 1871,-1-3 0,3-19 0,2-5 0</inkml:trace>
  <inkml:trace contextRef="#ctx0" brushRef="#br0">23063 9925 7764,'-9'-16'0,"0"7"2409,4 4-2096,3-4 1,2 2 0,11-4 0,5 6-360,5 3 1,4-3 203,7 0 0,2-1-178,3 6 1,-1 0-1,5 0 1,-2 0 34,-3 0 0,-4 7 41,-6 4 0,-3 3 118,-7 2 0,-7 7 1,-3 2-1,-5 4 211,-1 3 0,-12-4-119,-4 10 1,-11-3 162,1 2 1,-5-3 105,-1 4-547,0-5 0,-1-1 0,-1 0-865,2 0 689,-4-7 1,18-2 0,-3-8-1960,3-5 960,9-3 1187,2-7 0,43-35 0,8-10 0</inkml:trace>
  <inkml:trace contextRef="#ctx0" brushRef="#br0">23735 10021 7764,'-17'6'0,"-5"-1"0,6 7 417,0-1 1,2-2-264,9 2 1090,-1-1 0,8 5-588,4-5 0,4-3-420,12-7 0,2-7 41,8-3-460,0-12 1,6 3 0,-1-8 0,-1 0 0,-4 1-21,-6-1 1,3 2 177,-8-2 8,1-3 1,-8 7 0,-4-4 0,-4 6 0,-4 3-131,-2 2 0,-13 2 138,-3 3 1,-11 4 175,1 7-151,-12 7 1,3-1 0,-6 8 207,2 4-154,1 8 1,8-1 0,2 9 558,1 3-411,8 4 0,-5 7 1,8 2 479,0 3-584,8-3 1,2 7 0,13-7-284,9-2 0,7-4-335,9-12 0,8-8-1714,2-8 2218,12 0 0,6-38 0,8-12 0,8 2 0,1 0 0</inkml:trace>
  <inkml:trace contextRef="#ctx0" brushRef="#br0">24264 9301 9089,'9'11'425,"-4"-1"1,-2 4 1226,3 6-1289,-4 5 0,6 14 0,-4 6 0,3 6 0,0 6 1,0 2-1,-1-2 780,1-2 1,-4-2-1165,8-5 1,-6-3 0,4-6 0,0-9-1062,0-5 0,-4-4 356,6-5-1357,0-7 2083,5-2 0,7-57 0,2-12 0</inkml:trace>
  <inkml:trace contextRef="#ctx0" brushRef="#br0">24728 9765 7708,'-16'16'0,"-6"0"323,1 0 1,0 13-1,5 4 1,2 5 713,3 1 0,4 4-458,7-6 0,0-7 45,0-8-489,7 2 1,7-13-1,9 0 1,4-8-1,5-4 89,3-5 0,8-4-343,-6-12 176,1-3 1,-6-7-1,0 2 1,0 0-1,-2 0 247,-3-4 1,-9-2-210,-8 4 1,-6 5 0,1 3-1,-3 0 187,-2 5 0,-9 1-225,-7 2 0,-2 7-84,-8 4 1,-6-2 0,-6 1 0,3 5-272,1 4 0,2 6-70,0 7 1,2 0-287,3 0 449,4 7 0,9-3 0,3 6-349,6 3 0,3 1 0,5 0 0,8-1-710,10-2 0,10-8 345,6 2 919,4-3 0,14-20 0,9-8 0,4 0 0,1 0 0</inkml:trace>
  <inkml:trace contextRef="#ctx0" brushRef="#br0">25352 9701 7708,'-16'0'0,"0"0"0,0 5 0,0 1 0,0 6 371,0-1 0,5 10 201,1 6 1,6 1 1302,-1-1-1525,3 3 1,2-5 0,2 7 545,3 0-756,4 0 1,7-7 0,2-4 0,1-3 0,4-3-3,2-5 1,-5 3-60,1-8-72,-3 0 1,3-5 0,1-1 0,-3-3 0,-1-3-281,-2-2 1,0-7 135,0-5 0,0-8-88,0 2 0,-5-3 153,-1-2 61,-6 0 0,3 2 1,-7 1-184,0 3 122,0 6 1,0-3 0,0 7-566,0 0 371,-7 7 1,3 2 102,-6 7 0,1 13 185,-2 3 1,2 10 220,4 1 1,3 3 42,-3 2 0,5-5-53,5 0-122,4-8 1,7 6 0,0-7 137,0-2 1,2 2 146,3-13 1,-1 0-56,6-5 1,-1-2-2,2-3 1,3-6-247,-3-10 0,-2-2-250,1-4 0,-1-6-1617,2 6 1232,-4-7 0,-9 14 541,-3-6 0,-25-15 0,-13-9 0</inkml:trace>
  <inkml:trace contextRef="#ctx0" brushRef="#br0">26969 9173 7710,'0'-7'1540,"0"7"0,3 9-1139,8 12 0,-1 11 0,12 11 1,-3 5 107,3 5 1,-5-1 0,7 6 0,-3 3-239,0 1 1,-1 0-197,-10-3 0,3-6 0,-6-10 0,0-6-985,0-3 1,-1-4 502,-6-3 1,5-4 44,0-7-1095,1 0 1,-6-5 1456,0 0 0,-50-22 0,-12 0 0</inkml:trace>
  <inkml:trace contextRef="#ctx0" brushRef="#br0">26856 9765 7735,'-8'-7'1266,"0"-2"0,10-5-428,4 3 0,2-1-516,8 6 0,8-6 0,2 1 0,6-3-205,6-2 1,-3 5-414,8 1 0,0-1-1187,5-5 0,0 5 1483,0 1 0,28-8 0,8-7 0</inkml:trace>
  <inkml:trace contextRef="#ctx0" brushRef="#br0">27625 9637 7735,'-9'16'0,"-4"0"293,8 0 1,-2 2 916,2 3-750,3 4 0,-5 2 1,7-1 9,0 3 1,-6 1-1,1 0 1,1-3-140,3-6 1,1-3-1,0-2-176,0 0 1,5-9-14,0-7 0,6-9-105,-6-12 0,2 2-370,-1-8 277,-4 0 0,6-5 0,-4 0-41,1 0 1,8 0 0,-4 0-1,1 2-221,1 3 1,-2-1 132,2 6 0,3-4-983,-3 4 1,3 1 1167,2 5 0,28 7 0,8 2 0</inkml:trace>
  <inkml:trace contextRef="#ctx0" brushRef="#br0">28057 9589 7735,'-16'9'0,"5"5"505,1-3 0,1 8-135,-2 3 117,4-1 0,5 0 0,-2 3 508,-1 0 1,0 1-115,5 2-681,7 3 1,2-7-1,7 4 160,0-6-270,0-3 1,0-4 0,2-3-144,3-6 0,-3-3 0,3-2 1,-1-2-61,1-3 1,-3-4-11,3-7 0,-3-2 1,-2-3 0,0-2 0,0-6 0,-2 3 101,-3-3 1,3-6 211,-3-3 1,-2 1 53,1 5 0,-6 0-115,1 0 0,2 7-234,-1 4 124,-1 3-14,-5 9 1,0 4-50,0 10 68,-7 11 0,5 4 0,-3 8-53,3 6 1,2-2-23,0 5 1,0-3-927,0-2 716,0-7 0,7 3 1,4-6-2142,3-3 1182,2 6 1219,7-14 0,23-18 0,13-20 0</inkml:trace>
  <inkml:trace contextRef="#ctx0" brushRef="#br0">28665 9685 7729,'-16'7'0,"0"4"0,7 3 0,-3 2 1328,6 0 0,3-5-593,8-1 1,4-6-50,7 1 1,7-3-352,4-2 1,-2-7-248,1-4 0,1 2 69,5-1 0,-5-1 54,-1-5-75,-6 0 1,3-2-1,-7 1 24,0 1 1,-2-4 0,-1 9 0,-4-3 56,-2-2-429,-2 0 0,-12 2-41,-4 3 0,-3-1-5,-2 6 1,-5 1 0,-2 5 0,-2 0-390,-4 0 0,4 2 549,-1 3 1,6 4-77,-1 7 0,3 5 549,2 1 1,0 12-213,0-2 1,2 5 85,3 0 1,4-1-139,7 6 1,4-6-120,6 1 1,3-5-132,13-5 1,1-4-550,5-7 1,5-2-601,1-3 1,4-4 1287,-4-7 0,13-21 0,-1-6 0</inkml:trace>
  <inkml:trace contextRef="#ctx0" brushRef="#br0">29577 9237 7695,'-9'7'1316,"-3"-3"-75,7 6-987,-1 1 0,6 5 0,2 0 0,3 2 0,6 3 0,3 6 1,2 3 284,0 2 1,0 0-419,0 0 0,-5 0-126,0 0 0,-2-5-154,1-1 0,3 1 0,-6 3 1,0-1-658,0-3 0,0-6 816,-2 1 0,-10 4 0,3 0 0</inkml:trace>
  <inkml:trace contextRef="#ctx0" brushRef="#br0">29593 9525 7695,'-16'-9'1695,"6"2"-1079,-1 7-537,7-7 0,-3 3 0,9-5 1240,3 2 1,6-3-958,10 4 0,-1-6-328,7 1 10,-1-3 0,12 3 0,-1 2 0,-1 2 0,-3 2-234,-1-2 1,-1 5 36,-5-3 0,3 10 6,-8 6 0,0 10 0,-6 6 0,-5 3-63,-4 2 1,-5 5 282,-1 1 0,-7 4 346,-3-4-198,-5 6 1,-1-10 0,-1 3-1,-3-5 1,-1-3 44,1-2 0,2-8-453,2 2 1,2-8-964,4-2 620,-5-8 0,12 2-423,-8-10 274,7-4 1,-3-7 678,7 0 0,36-35 0,8-10 0</inkml:trace>
  <inkml:trace contextRef="#ctx0" brushRef="#br0">30218 9653 7695,'-16'16'1492,"1"0"-897,5 0 1,3 0-297,7 0 0,7-7 195,3-4 1,10-10-203,1-6 0,11-3-305,-5-2 0,7-5-87,-8-1 1,5-4 88,1 4 88,0-6 1,-8 8-1,-2-5-228,-4 2 1,-9 2 0,-2 5 0,-2 0-195,0 0 0,-6 7 175,-10 4 1,-5 3 62,-5 2 1,-4 0 27,-7 0 0,0 7 312,0 4 0,0 3-104,0 2 0,5 5 311,0 1 1,8 6-169,-3-1 0,5 3-57,1 2 0,7 0-130,3 0 1,5 0-87,1 0 1,12-2-263,4-3 1,12-4-570,4-7 0,2-7-422,9-4 0,-6 3 544,6-3 1,0 0 709,5-5 0,7-28 0,2-8 0</inkml:trace>
  <inkml:trace contextRef="#ctx0" brushRef="#br0">31002 9445 7695,'-16'-11'528,"0"1"1,-6-8 75,1 7 0,-6 4 369,6 2 0,-7 3-487,1 2 0,-3 0-5,-2 0 0,1 7-79,5 4 1,1 3-152,4 2 1,3 5 95,-4 1 0,12-1-96,4-5 1,5 0-590,1 0 1,1-2 85,5-3 0,3 1-142,7-6 1,7 4 119,3-4 1,5 1-250,1-2 0,-6-3 237,1 3 0,0 2 90,5-1 1,-2 4 39,-3-4 0,-4 4 180,-7-4 0,0 6 211,0-1 1,-2-2-105,-3 1 1,-4 1 586,-7 5 0,-7-2-160,-4-3 1,-5 3 21,-5-3 0,1 1-499,-7-1 0,3 3-442,-3-3 1,-3-4 62,3-2 0,4 3-379,1-3 0,-1 0 677,2-5 0,-7-50 0,3-12 0</inkml:trace>
  <inkml:trace contextRef="#ctx0" brushRef="#br0">31402 9093 7695,'-11'0'2176,"1"0"0,1 9-1062,-2 7 1,-3 3-833,3 13 0,-3-2 25,-2 13 70,0-7 1,0 10-1,2-5-228,3 0 0,4 3 0,7-6 0,0-5-491,0-4 1,2-1-585,3-6 1,4-1-928,7-5 1,-7 0 1852,-4 0 0,-32-7 0,-8-2 0</inkml:trace>
  <inkml:trace contextRef="#ctx0" brushRef="#br0">30938 9557 7939,'7'-11'244,"4"1"0,5 4-133,5-4 0,6-1 708,10-5 0,4 5-376,7 1 0,7-1-1941,4-5 1498,3 7 0,-5-7 0,7-4 0,3 3 0,1-1 0</inkml:trace>
  <inkml:trace contextRef="#ctx0" brushRef="#br0">31818 9541 7695,'-16'-5'229,"0"-1"0,0 1 0,0 0 1,0-1 1441,0 3 0,0 1-733,0 2-711,0 0 1,0 2-1,0 3 1,0 8-45,0 6 1,7-1-1,2 3 1,2-1-353,-1 1 1,1-3 160,5 3 1,5-3-413,1-2 1,6 4-1,-1-3 1,3-2-434,2-1 0,5-2 54,1-1 1,4 1 798,-4-6 0,27-15 0,3-9 0</inkml:trace>
  <inkml:trace contextRef="#ctx0" brushRef="#br0">32186 9525 7695,'-9'-7'1792,"-5"5"-1389,3-3 0,2-2-257,-1 1 0,-1 1 1,-5 5-1,0 2 552,0 3 1,2 6-256,3 10 0,-3-1-212,3 6 0,-1-4 0,1 3 0,6 0 94,3-1 1,2-2-522,0 4 0,2-6 120,3 1 1,4-8-1,7-4 1,0 0-190,0-1 0,2-4-281,3 1 0,-3-3 40,3-2 232,4-7 0,-7 3 0,3-6 0,-3-3 1,-2-1-75,0-2 0,-2 0 781,-3 0 0,2 0-280,-8 0 1,0-5 535,-5-1 0,-2 1-268,-3 5 1,-6-5-104,-10-1 1,-2 1-398,-4 5 0,-3 0-578,3 0 0,-3 2-429,-2 3 1,7 4-59,4 7-442,-4 0 812,7 0 774,2 7 0,23 16 0,11 11 0</inkml:trace>
  <inkml:trace contextRef="#ctx0" brushRef="#br0">32666 9381 7695,'-14'-2'1404,"3"-3"1,-3 3-638,4-3 1,-5 3 891,-1 2-687,0 0-479,-7 0 1,5 0-161,-3 0 0,3 0-49,2 0-263,7 0 1,-3 2-1,5 1 1,0 4-535,0 2 0,1-3 155,6 4 73,0-6 0,2 8 1,2-5-1,3 2 1,2 2-1151,3-2 1289,2 5 0,8-7 0,-1 6 0,0-3 0,1 3-52,-1 1 1,6-3 409,-6-1 1,6-1-6,-6 2 0,0 3 400,-5-3-16,-7-4 1,4 7 617,-8-3-787,0 3 0,-5-3 0,-3-2 747,-8-2-1006,0 5 0,-19-5 0,5 6 245,0-3-997,-5 1 1,5 0 0,-7-2-1447,0-2 1,7 3 320,4-4 1714,3-1 0,16-48 0,4-10 0</inkml:trace>
  <inkml:trace contextRef="#ctx0" brushRef="#br0">33066 8981 7695,'-7'16'0,"4"2"-57,-8 3 1,6 4-116,-6 7 0,0 2 1951,-5 3 1,6 4-822,-1 7 1,8-5-599,-3-1 1,4-1-326,2 2 1,0 1-212,0-6 1,0-3 228,0-8-997,0 3 1,2-10 0,2 5 943,1-2 0,0-9 0,-5-7 0</inkml:trace>
  <inkml:trace contextRef="#ctx0" brushRef="#br0">32746 9365 7688,'0'-9'8196,"7"-3"-8062,4 6 0,9 1-310,1 5 0,7 0 645,-1 0 1,10 0 8,6 0-698,3-7 0,2 5 1,0-3-1,-1 3 1,-5 2 219,-4 0 0,-12 7 0,-3 2 0</inkml:trace>
  <inkml:trace contextRef="#ctx0" brushRef="#br0">7538 11366 7650,'0'11'357,"0"-1"0,0 3 1,2 3-1,2 3 1994,1 3-1799,0 6 0,-3-3 0,4 9 0,2 3 1,3 4-1,-2 2 0,0-1 867,0 3-1312,-6-6 1,6 7 0,-5-5-119,1 0 1,0-4 0,-5-8 0,0-4-1510,0-2-1906,0 5 1547,0-10-141,0-2 2020,0-9 0,-35-56 0,-10-14 0</inkml:trace>
  <inkml:trace contextRef="#ctx0" brushRef="#br0">7026 11574 7667,'-10'-9'837,"-1"4"134,7-4 0,6 2 200,14-4-883,7-3 0,11 5 1,3-9-1,8-1 1,6-4 456,8-2 1,10-2-709,6-5 0,-2 0 1,2 0-1,-2 2-535,-6 3 0,-5 6-200,-14 10 1,0 4-2219,1 7 2916,-1 7 0,14 45 0,-29-18 0,0 1 0</inkml:trace>
  <inkml:trace contextRef="#ctx0" brushRef="#br0">8387 11286 7666,'-16'0'2379,"0"0"-1643,0 7 0,1-3 1,5 6-264,3 1 0,7 5 0,0 2 0,0 3 0,0 6 343,0 3 1,5 9-649,0 4 1,8 3 32,-3 2 0,5 5-105,1 1 0,-6-1 0,-1-5 0,0-2 72,0-3 1,-5 2-467,1-8 1,2-1-661,-2-10 0,1-3 1,-5-7-3109,5 0 4066,-4-7 0,12-37 0,-5-17 0</inkml:trace>
  <inkml:trace contextRef="#ctx0" brushRef="#br0">8675 11366 7655,'0'-16'90,"0"0"1,0 0 890,0 0-687,0 0 0,2 2 0,1 5 63,2 9 1,1 9-126,-6 12 649,0 4 0,-2 14 0,-3 4 0,-6 5 0,-3 5 449,-2 6 1,-2 10-954,-3 6 1,1 5-1955,-7 5 1607,11-37 1,-1 0 0,-3 4-1,-1 1 1,-3 3 0,0 0-1,0 0 1,0 0 0,0 0-1,0-1-43,-1-1 0,2-2 0,2-6 0,1-3-1234,-18 32 812,12-14 0,3-13 0,8-13 0,5-10-2342,4-14 1,13-15 2776,9-22 0,0 6 0,8-10 0</inkml:trace>
  <inkml:trace contextRef="#ctx0" brushRef="#br0">8963 11446 7651,'-9'7'0,"-4"-3"287,8 6 0,-2 1 759,2 5-381,3 0 0,-5 9 0,7 5 1552,0 6-2002,0 8 1,5 2-1,0 10 186,-1 1-338,-2 8 0,-2 1 1,0 5-1,0-1 1,-2-1 74,-3-1 0,1-4-326,-7-6 0,6-2-556,-6-8 0,8-8 744,-2-2 0,3-26 0,2-6 0</inkml:trace>
  <inkml:trace contextRef="#ctx0" brushRef="#br0">8995 11398 7651,'-9'-7'2750,"2"3"-1513,7-6-1425,0 6 0,2-5-29,3 4 1,4 3 1544,7-3 1,2 3-678,3 2 0,-1 0-545,6 0 0,-4 7 25,4 4 1,-6 3-109,1 2 0,-5 2 303,-5 3 0,-4 4-19,-7 7 1,0 2-9,0 3 1,-13-1-113,-3 6 1,-10 1-144,-1 5 1,-3-7-217,-2-4 0,2-5-1209,3-5 623,-3-4 1,14-16-823,0-7 1,7-9 1579,9-12 0,20-19 0,10-9 0,1-7 0,0 0 0</inkml:trace>
  <inkml:trace contextRef="#ctx0" brushRef="#br0">9363 11478 7651,'7'9'1531,"-5"5"-1187,3-3 1,2 8 839,-1 3 1,4 8-537,-4 2 0,4 0 169,-4 5 0,1 2-308,-2-1 0,-3 5-103,3-6 0,-3-5-346,-2-5 1,2-8-471,3 2-1326,-3-3 0,7-9 1736,-4-3 0,4-55 0,7-13 0</inkml:trace>
  <inkml:trace contextRef="#ctx0" brushRef="#br0">9443 11030 7651,'-16'0'0,"0"0"2153,0 0 0,5 0-112,1 0-1860,-1 7 1,2-4 41,4 8-566,3-7 0,4 10 343,3-3 0,34 3 0,16 0 0,7 3 0,-1 0 0</inkml:trace>
  <inkml:trace contextRef="#ctx0" brushRef="#br0">10147 11526 7651,'-16'-2'1152,"0"-3"1,-2 3 1526,-3-3 1,2 3-1849,-8 2 0,5 0-454,-4 0 1,-1 0 1227,-5 0-1289,0 0 1,0 5-1,2 2 1,1 2-1,5 6 143,0 4 1,3 1-354,5 6 0,7 1 1,4 5-1,3 0-436,2 0 0,7 0-315,4 0 1,5-5 0,3-2 0,5-2-577,0-4 0,3-1 603,5-2 1,2-2-729,3-3 0,-3-4 1346,3-7 0,33-21 0,6-6 0</inkml:trace>
  <inkml:trace contextRef="#ctx0" brushRef="#br0">10659 11670 7928,'-14'-2'181,"2"-1"-1283,1-3 1580,0 1 0,1 3 0,-1-1 0,-1-4 0,-3 0 0,-1-1 796,0 5 1,6-4-857,-1 1 1,0 1 182,-5 5-359,0 0 1,-5 0-1,0 2 1,1 3 248,2 6 0,2 5-382,0 5 1,0-1-1,2 6 1,3 5-97,6 4 1,3-1 42,2 3 0,0-8-300,0-2 1,13-8 0,4 2-1,7-4-538,4-7 1,2-3 353,2-7 1,0-9 40,0-7 1,0-7 0,0-7 0,0 0-282,0-2 1,-1 3 430,-5-8 0,3-2 40,-8 1 0,-5 1 59,-5 5 131,-8 7 1,4-3 439,-7 6-269,0 8 1,-7 7 0,-3 9 1674,-5 3-1214,-1 4 1,6 14-1,1 4 1195,2 3-1564,-6 9 0,11-3 0,-3 5 69,3-2 1,2-2-295,0-5 1,0-2-209,0-3 0,7 2-804,4-8 583,3-7 1,4-7 0,2-7 397,1 0 0,7-31 0,1-16 0,1-2 0,0 0 0</inkml:trace>
  <inkml:trace contextRef="#ctx0" brushRef="#br0">11140 10902 7631,'0'16'0,"-8"9"1229,-2 7 0,3 9 1622,1 12 0,5 6-1837,1 10 0,0 4-621,0 7 1,0 4 262,0-4 0,5-9-258,0-13 1,6-6-1283,-6 1 1,8-6 221,-3-10 662,5 0 0,8-12 0,2 7 0</inkml:trace>
  <inkml:trace contextRef="#ctx0" brushRef="#br0">12100 11526 13097,'7'16'811,"-4"7"1,8 4-1,2 5 515,1 5-1276,-5-3 1,5 10 0,-5-4 0,2-1 0,-3 0 0,1-4 0,-2-3-351,1-5 1,-3 2-847,-5-8 390,0 0-1104,0-12 0,0-3 1860,0-12 0,-11-47 0,-7-24 0,1-6 0,-1-1 0</inkml:trace>
  <inkml:trace contextRef="#ctx0" brushRef="#br0">12052 11206 7678,'-7'-11'446,"-4"1"0,-3 1 556,-2-2 1,5-1-37,0 6 1,6-4 109,-6 4-769,8 1-2100,-4 5 0,14 0 1793,4 0 0,53-7 0,14-2 0</inkml:trace>
  <inkml:trace contextRef="#ctx0" brushRef="#br0">12532 11030 7678,'0'-11'0,"0"0"0,0 6 1232,0-6 0,2 8-428,3-2 1,-1 3 0,5 5 334,-2 8 0,5 14-676,-1 18 0,3 12-234,2 9 1,0 7-1,-2 13 1,-1 3-45,-8-42 1,0 0-1,-2 4 1,0-2-170,7 39 0,-4-3-391,4-8 1,-4-6 0,3-13 0,-1-14-1567,1-13 1,2-11 64,5-8 1876,0-3 0,0-49 0,0-12 0</inkml:trace>
  <inkml:trace contextRef="#ctx0" brushRef="#br0">12916 10966 9414,'-9'19'2356,"4"8"1,3 9-2164,2 17 0,5 6 589,1 10 0,1 4-599,-2 7 0,4 4 0,5-3 0,-1-6-12,-3-7 1,6-2 31,6-13 0,1-2-1005,-2-8 1,-1-6 801,6-10 0,1-11 0,5-9 0</inkml:trace>
  <inkml:trace contextRef="#ctx0" brushRef="#br0">13380 11590 7671,'-10'0'0,"-1"0"1365,7 0 0,-5 0-91,4 0-833,3 0 0,-7 2 1,6 3-1,-2 6 1,1 3 75,2 2 0,2 0 0,2 0 0,2 2-108,1 3 1,7-3-432,-1 3 1,3-3-3,2-2 0,0 0 0,0-2 0,0-1-366,0-2 1,0-8-191,0 2 1,0-3 337,0-2 0,0-7 0,0-4 0,-1-3-385,-5-2 0,3-7 296,-8-4 1,2 2 114,-2-1 0,-3 1 1,4-4-1,-5 5 534,-1 0 1,-1 5 447,-5 8 152,4-3-740,-12 12 1,12-3-1,-5 10 122,0 6 1,5 5-1,-3 5 1,3 6 396,2 3 1,0-3-353,0-1 0,2-1-144,3 2 1,-1 2-378,7-8 1,-6 0-340,6-5 1,-6 0-617,6 0 1,-6-7 115,6-4 1,-6-3 1014,6-2 0,14-42 0,8-12 0</inkml:trace>
  <inkml:trace contextRef="#ctx0" brushRef="#br0">14036 11494 7671,'-7'-11'0,"-3"1"0,1 6 2304,-2-1 0,6-2-1270,-6 1 0,6 1 1,-6 3-258,-1-3 0,-3 3-561,-1-3 0,6 3 0,-1 2 1,0 2 0,-5 3 77,0 6 0,2-2-109,3 1 1,-1 1-101,7 5 0,-6 0-10,6 0 1,-1 0 0,6 0-304,0 0 1,7 0-108,4 0 0,3-7 1,4-2-1,2-2-587,1 1 1,8-1 538,-3-5 0,3 5-140,-3 1 522,5 6 1,-14-8 0,5 6 0,-5 1 0,-1 0 775,0-1 0,-5 1-247,0 5 1,-8 0 54,3 0 1,-6 2-137,-6 3 1,-3-3 44,-7 3 1,0-3-830,0-2 0,-5-5 255,0 0 0,-1-8-1576,6 2 0,-5-3 763,0-2 1,5-2-2243,5-3 3137,0-4 0,2-45 0,2-22 0,-1-3 0,0 0 0</inkml:trace>
  <inkml:trace contextRef="#ctx0" brushRef="#br0">14373 10950 11690,'0'25'2076,"-6"12"-1209,1 0 0,0 20-107,5 7-248,-8 11 0,7-4 0,-5 4 358,5-6-826,1-3 0,0-7 1,0-4 304,0-5-1212,0 1 1,1-19-1,3 2-623,1-5 1,2-10 1485,-1 2 0,-12-10 0,5-4 0</inkml:trace>
  <inkml:trace contextRef="#ctx0" brushRef="#br0">14148 11478 7671,'-14'-2'1579,"4"-3"2039,2 3-736,8-5-2195,0 7 0,13-5-549,3-1 1,11-1 85,-1 2-341,4 3 1,8-7 0,-1 6-1,1-3 117,1 3 0,30 1 0,15 2 0</inkml:trace>
  <inkml:trace contextRef="#ctx0" brushRef="#br0">14789 11526 7671,'-16'7'0,"0"2"0,0 7 0,0 5 1144,0 1 1,0 4 3533,0-4-4033,7 6 1,-5-8 0,5 5 0,-2-2 0,2-4 587,2-1 1,2-7-534,5 0-484,7-8 1,2 2-1,7-10 1,-2-6-133,-3-3 0,3-2-205,-4 0 1,5-7-20,1-4 0,0 2 0,-2-1 1,-2-3-321,-1-1 1,0 3-126,5 1 0,-2 1 245,-3-2 0,3-1-113,-4 6 1,5 1 108,1 5 0,-6 0-571,1 0 1,0 2-145,5 3 1,0 4-1582,0 7 2640,0 0 0,7 36 0,2 8 0</inkml:trace>
  <inkml:trace contextRef="#ctx0" brushRef="#br0">15285 11526 7671,'-16'-5'1979,"0"-1"0,0-4-1042,0 4 1,0 1-451,0 5 0,-6 0 125,1 0 0,0 0-221,5 0 0,-6 2-54,1 3 0,0 4 34,5 7 0,0 2 137,0 3 1,5-3-2,0 3-614,8-3 1,-4-2-1,7 0-486,0 0 521,0-7 0,7 3 0,4-6-1516,3-3 1183,9-1 1,-4-4 0,6-3-1063,-2-6 990,6-3 1,-10-2 0,8 0-183,2 0 1,-6 0 412,-2 0 1,2 0 221,-2 0 0,1 5 802,-6 1 1,0 4-222,0-4 2332,-7 6-2015,5-3 0,-12 19-192,3 5 1,-8 9-366,-3 1 1,-4 8-142,4 3 0,-4-1 26,4-5 0,1-5-1,5 0 1,0-8-1263,0 2 819,0-3 1,7-9 241,4-4 0,24-74 0,-13 25 0,-1-1 0</inkml:trace>
  <inkml:trace contextRef="#ctx0" brushRef="#br0">15861 11062 7671,'-9'2'2253,"4"3"1,-2 13-1374,1 14 1,-6 7 661,1 9 0,-3 7-793,-2 4 0,2 3 14,3 2 0,-3-5-851,3-1 0,4-2 109,2-3-1393,3 0 0,2-24 1,0 1 1371,0-5 0,-14-68 0,-4-21 0</inkml:trace>
  <inkml:trace contextRef="#ctx0" brushRef="#br0">15477 11382 7671,'-9'0'3662,"2"0"-2761,7 0 1,7 0-411,4 0 0,5 0-600,5 0 1,4 0 0,7 0 0,0 0-2247,0 0 2355,7 0 0,4-6 0,5-2 0,7-1 0,0 0 0</inkml:trace>
  <inkml:trace contextRef="#ctx0" brushRef="#br0">16069 11526 7671,'-7'16'0,"-4"0"0,2 5 1433,-1 1 0,-1 4-793,-5-4 0,0 6 1046,0-1-1269,0-4 1,2 6-1,3-8 1,6-2 0,3-1-69,2-2-509,0-7 0,7-2 0,4-7 1,3-2-2977,2-3 3136,0-4 0,3-31 0,-1-14 0,4-3 0,-1 0 0</inkml:trace>
  <inkml:trace contextRef="#ctx0" brushRef="#br0">16053 11190 7671,'-11'0'2419,"1"0"0,-1-5-1530,-5-1 0,5 1-1473,1 5 560,-1 7 78,-5 2 0,7 7-54,4 0 0,39 21 0,10 6 0</inkml:trace>
  <inkml:trace contextRef="#ctx0" brushRef="#br0">16421 11526 7671,'-16'0'2090,"0"0"1,0 7-1016,0 4 0,0 3-518,0 2 0,0 2 8,0 3 1,2-1-67,3 6 1,4 1-243,7 5 0,0-5 0,2-2 0,5-2 43,9-4 0,2-3-344,8-5 0,1 2 64,5-8 0,0 0 1,0-7-1,0-3-445,0-6 0,-5-3 234,0-2 0,-3-2 63,3-3 0,2 2 0,-10-6 0,-3 0 438,-3 0 1,-10 0 80,2-2 1,-5-3 186,-5 3 1,-4 2-713,-7-1 1,-7 6-642,-4-1 1,-1-1 25,1 6 0,-3-1-818,3 11 0,4 1-2048,2 5 3615,-4 0 0,14 28 0,-3 8 0</inkml:trace>
  <inkml:trace contextRef="#ctx0" brushRef="#br0">16725 11542 8811,'-5'11'1996,"0"-1"0,-1 1-943,6 5 1,-2 0-305,-3 0 1,3 0-322,-3 0 0,3 5-16,2 1 0,-5-1-160,0-5 0,-1 0-196,6 0 0,0 0 222,0 0-226,0-7-247,0-2 0,7-9-176,4-3 1,3-9 0,2-9-1,0-2-617,0-4 1,6-3 277,-1-5 1,2 3 369,-2-3 1,3-2 338,2 1 0,3 6 12,-8 6 1,7 6 176,-1-1 1,-2 5 246,2 5 1,-8 4 755,3 7 1,-5 7 135,-1 4 1,0 10-474,0 6 0,-7 5-105,-3 5 0,1 2-473,-2 4 0,0 3-217,-5-3 0,0-2-388,0 2 0,0-6-664,0 6 0,0-6-652,0 6 0,0-8 662,0 3 0,-1-5 983,-5-1 0,-38-14 0,-17-4 0</inkml:trace>
  <inkml:trace contextRef="#ctx0" brushRef="#br0">10275 15128 7666,'11'0'139,"0"0"0,-1 2 557,6 3 1,-5-3-1,0 3 3340,1-3-3345,-5-2 1,-2 0-1,-10 2 166,-6 3 0,-5-3-440,-5 3 0,2-1-242,-8 1 1,6-1 0,-6 5 0,-2-1-2,-1 1 0,-7 2-210,0 5 1,5 0 0,5-2 0,-2 0-173,-1 2 1,0-3 106,3 8 1,6-3-134,10-2 107,-3 0 1,12-5 0,-1-1-1,8 3 1,11 1-181,9 2 0,7 0 1,5 0-1,6 0-57,3 0 1,2 0 180,0 0 1,0 0 53,0 0 0,-2 2 0,-3 2 1,-5 1 121,-5-2 1,-8 5 112,-3-3 0,-6 6-44,-6-6 275,-3 7 1,-7-10 0,-1 4 865,-5-5-562,-10 6 0,-2-5 0,-5 4 1,0-6-1,-3-4 455,-5-1 0,-6-2-1017,0 1 1,-1 3 66,6-8 0,0 0-1421,0-5 1,2 0 792,3 0 1,4-1-2216,7-5 2697,7-3 0,38-49 0,15-12 0</inkml:trace>
  <inkml:trace contextRef="#ctx0" brushRef="#br0">18454 14792 7636,'-11'-2'-211,"0"-3"1,8 1 2203,-2-7-410,-4 8-959,7-4 535,-5 7-556,7 0 0,0 2 1,0 3-1,2 6 87,3 3 1,-3 9-276,3 4 0,2 5-172,-2 5 1,3 6-3,-3 10 1,2 6 0,5 12 0,-3 7 426,-2 6 0,6 1-581,-2-5 1,-2 0 0,-1 0 0,0-3-287,-5-8 1,4-7-258,-1-14 1,-1-9-628,-5-7 0,5-7 0,2-10-933,2-5 0,2-6-713,5-15 2729,-7 1 0,5-49 0,0-19 0,0-2 0,-1 1 0</inkml:trace>
  <inkml:trace contextRef="#ctx0" brushRef="#br0">18422 14792 7639,'-23'0'0,"3"-2"0,-7-3 0,8 3 744,-2-3 0,8 1 253,2-1 106,8 3-628,-4-5 0,9 7-27,3 0 0,9 0-47,7 0-86,15 7 1,-8-4 0,15 6-86,2-2 0,6 6 0,4-2 1,2 3-110,4 2 1,-4 0-29,1 0 0,-4 7-291,4 4 0,-1 3 34,2 2 0,-6 2-383,-10 3 480,-4-3 1,-14 12 0,-5-3 25,-8 3 146,-5-5 1,-10 5-1,-6-3 590,-7 3 1,-11 7-73,0 1 0,-5 5-325,-5-6 1,1 6 544,-6-6 0,-1 7-53,-5-1-249,0-4 0,2 0 0,1-7-88,3 0 1,1-7-398,-2-3 0,4-13-1350,7-9 929,7-8 1,2-8-1891,7 0 1,7-8 120,4-8 2134,10-8 0,31-28 0,15-13 0,6-4 0,0-1 0</inkml:trace>
  <inkml:trace contextRef="#ctx0" brushRef="#br0">19206 15624 7672,'2'-9'160,"1"2"1,5 0 0,-1-4 0,2-3 682,-1-2 0,-2 0 1,3 0-1,-2 0 317,-4 0 1,-1 0 0,-4 2-304,-3 3 0,-6 4-742,-10 7 0,-4 2 1,-9 5-1,-1 9-52,-3 9 1,-6 12-15,1 6 1,-3 3 101,-2 2 0,0 0-49,0 0 1,7-1-41,4-5 0,5 1 321,5-11-244,4-11-50,14-14 0,4-21 1,12-9-522,9-11 337,7-14 0,9-9 0,0-9-693,0-3 592,7-4 0,-3-7 1,5 0-1994,-2 0 2112,-21 37 0,1-1 1,18-38-1,-19 40 1,0 0 193,12-34-132,-12 12 1,-11 23 0,-9 14 427,-3 8 0,-11 10 115,-11 4 0,-10 12-200,-6 9 0,-3 3 157,-2 13 0,-5-1 48,-1 11-209,1-6 0,5 10 0,0-5 205,0 0 0,3 3-294,8-6 1,1-8 1726,15-9-1781,7-3 0,9-11-367,10-7 1,11-16 168,11-16 0,10-9-917,6-12 678,10-4 0,-3-9 0,5-1-612,0-3 1,-7-5 619,0 6 1,-2-4 319,-8 9-169,-8 4 0,-14 21 0,-13 8 130,-6 13 1,-10 11 291,-13 13 1,-8 17-145,-14 14 0,-2 17 142,-3 10 1,25-27-1,1 2-839,-3 3 1,1 1 725,1 4 0,1-1 0,3-4 0,2 0 0,0 2 0,1 2-5,1 0 0,3 1 0,3-2 1,3 0-157,-5 41 0,7-15-2,9-18 1,9-12 361,7-9 0,7-9-1397,9-12 742,0-4 0,0-9 1,2-3-1062,3-6 0,-3-3 679,3-2 0,-3-2-2763,-2-3 3391,0-4 0,-5-2 0,-1 1 0,1-1 0</inkml:trace>
  <inkml:trace contextRef="#ctx0" brushRef="#br0">20374 14728 7658,'-1'-11'3226,"-5"2"-1490,-4 2 0,-5 2-168,-1 5-1063,-7-7 0,4 5 0,-8-4 1,-1 5-1,-3 2 2851,-1 5-2920,0-4 0,-5 17 1,0-1 546,1 5-782,2 4 0,2 8 1,0 8-1,2 9 0,3 6 286,6 6 1,3 4-250,2 12 1,7 0-220,4 0 1,5 0 0,5-2 0,6-3-1176,3-6 1,11-6 587,7-10 0,2-8-2517,9-19 2350,-8-3 0,11-8 0,-3-5 0,2-4 0,-1-5-961,-1-1 1,-8-9-830,3-7 2525,3-7 0,-8-51 0,-13 31 0,-1 0 0</inkml:trace>
  <inkml:trace contextRef="#ctx0" brushRef="#br0">20214 15256 7642,'-21'2'353,"0"3"1,-6 2-178,6 4 1,-1 1 2188,6-6-541,7 6-12,-5-3-1356,20 7 1,1-7-159,14-4 0,6-3 0,-4-2 0,3 0 174,8 0 1,-2-5-183,6-1 0,1-6-92,-2 1 1,2-3 30,-1-2 1,-6 5-13,0 1 0,3 6 1,-6-1-1,-3 3 318,-1 2 0,-5 2 13,-10 3 0,3 11-233,-8 11 0,-1 5-116,-10 5 0,-2 9 536,-8 8 0,-2 6-268,-4-1 0,3-4-112,-8-2 0,8-3-690,-3-2 0,4-1-744,2-5 0,0-8-383,0-7 1,8-8 1461,2 3 0,12-33 0,2-9 0</inkml:trace>
  <inkml:trace contextRef="#ctx0" brushRef="#br1">19974 14231 7734,'7'-8'-14,"-3"-7"0,7 6 0,-1-1 126,-1-1 0,0 6 0,-4-6 312,6-1 1,-2 3-246,2-2 1,-2 0 0,3-5 0,-1 0 46,1 0 1,-3 0-111,2 0 0,-2-1 4,1-5 1,4 4 134,-3-3-245,-4-4 1,0 6-1,-7-6 1,0 0-1,0 2 87,0 0 1,0-4 49,0 6 0,-7-6-52,-3 6 1,-5-8 0,-1 2 0,0-1 52,0 1 0,-5-3-156,0 3 0,-2-8-49,1-3 125,4 1 0,-10 3 0,5-1-144,-2-3 1,-2-10 0,-3 4 0,2-1-89,1-1 1,-5 0 125,-5-2 0,-1 0 63,6 0 1,-5-6 79,0 1 1,-1-2-208,6 2 1,-5-4 153,-1-7 0,1 0-13,5 0 1,0 0-25,0-1 1,-5 1 35,-1 0 0,-1 0-137,2 0 0,1-1 30,-6-5 0,1-1-234,-2-4 1,-3 4 277,3 7 0,-3-2 8,-2-3 1,0-2 26,0-4 0,0 4-25,0 7 1,-5-5-1,-1-1 0,25 33 1,-1-1-18,-23-31 0,23 34 0,0 1-19,-29-30 1,-3 5-9,-2 0 1,29 30 0,0 0-63,1-3 0,-1 0 0,-2 2 0,-1 1 126,4-1 0,-1 1 1,-3 2-1,0 1-45,0-3 1,1-1 0,-2 1 0,0-1 89,-1-2 0,0 0 0,0 3 0,0 0-25,0-1 1,-1 1-1,1 2 1,0 1 33,0-4 0,0 1 1,0 0-1,0 1-21,0-1 0,0-1 0,0 2 1,0-1-34,0 2 0,0 1 0,0 1 0,0-2-14,1-2 1,-2 0 0,-4 2-1,0 0-228,0-2 1,-1 0 0,-3 5 0,0 1 107,4-1 1,-1 0 0,-3 2 0,-1 0 21,-1-2 1,0 0-1,-4-2 1,-2 0 39,4 2 1,0 0-1,-1-2 1,1 1 10,5 3 0,0 1 1,-3-2-1,-1 0 67,-1-1 1,-1 0 0,0 0 0,0 0-8,0 0 1,1 0 0,-1 0 0,-1 0 48,5 0 0,-1 0 1,-1-1-1,1 0-49,0-2 1,1 1-1,-1 1 1,0 0 69,1-2 0,-1 0 1,0 2-1,1 1-23,4-1 0,1 2 1,-5-2-1,0 2-36,0-2 1,-1 1-1,-2 0 1,-1 0 4,4 0 0,-1 0 0,-3 3 0,-1 0-5,2-1 1,0 1 0,-5 0 0,0 1-294,0-1 1,-1-1 0,-5 0 0,0 0 300,2 3 1,1 1-701,-1-5 1,1 1 677,1 5 0,1 0 0,1-3 0,0-1-25,-2 2 1,-2 1 0,-1 1-1,-1 0-172,1-1 0,-2-1 1,-1-1-1,1 1 124,3 0 1,1 0-1,-2 0 1,-2 1 30,-1 2 0,-1 0 0,0-2 0,0-1-14,1 0 1,-1 0 0,-1 1 0,1 1 16,3 3 0,0 1 0,-1-2 0,0 0 38,-4 1 0,-1 1 1,-1-1-1,0 0-21,-1 0 1,0 1 0,0-1 0,2 0 52,3 3 0,0 0 0,-3 0 0,-2 1-138,-2 1 0,-1 2 0,-3-1 1,1 2 152,2 0 1,1 1 0,-1 0 0,0 1-26,3 1 1,0 1 0,-4 1-1,-1 0-3,-2-2 0,-2 1 0,0 0 0,-1 2-27,-1-1 0,0 2 1,0 1-1,1 1-3,4-1 1,1 2 0,-2 1 0,0 2-42,-1-2 0,0 1 0,-1 0 0,0 2 48,3 0 0,1 0 0,-1 0 0,0 0-137,5 0 0,2 0 0,-2 2 0,0 1 29,-4 0 0,-1 0 1,2 3-1,-1 0-5,0-1 0,-1 1 0,2 1 0,1 2 52,3 1 0,0 1 0,0-1 0,0 0 68,0 3 1,0 0-1,-4 0 1,-1 1-35,2 2 1,1 0 0,-3 1 0,1 0 77,6 1 0,1 1 0,-1-1 0,0 0-36,0 3 0,1 1 0,-4-2 0,0 0 2,3 1 0,1 1 0,0 2 1,0 0 1,4 0 1,2 0-1,-1 1 1,0 0-44,0 4 1,0 1 0,-3 1-1,0 0-74,0 0 0,1 2 0,-1 3 1,1 1 59,1-5 0,1 0 0,0 5 0,-1 1-46,-2-1 1,0 0 0,3 4 0,0 0 83,0-1 1,0 0 0,2 2 0,1 0-39,3-5 1,-1 1-1,2 1 1,0 0 35,-2 1 0,1 0 1,1 2-1,2 1-31,1 0 0,1 0 0,-1 0 0,0 1 11,3-1 0,0-1 0,-2 0 0,0 0 26,2 3 0,0 1 0,1-2 0,1 1 6,3 0 0,1 0 0,1-1 1,1-1-8,3-2 1,0-1 0,0 0-1,0 1 40,0 2 1,0 0 0,0 0-1,0 1-69,-1 1 0,2 1 1,1 1-1,-1 0 3,-1-2 0,0 1 0,2 4 1,0 1 86,-4 2 0,-2 1 0,1 0 0,-1 0-72,1 0 0,1-1 1,2-4-1,2 0-29,3-3 0,0-1 0,2-3 1,1 1 20,0 2 1,0 1 0,-2-2 0,0 1-79,2 0 0,0 0 0,-2 2 0,0 1 72,4-3 0,2 0 1,-1 0-1,1-1 2,-2 2 0,1-1 0,3-1 1,0 1 17,-1 0 1,1 1 0,3-2 0,2-1 175,-1-3 1,1 0-1,0 2 1,1 1-93,-1 0 1,-1 0 0,0 4 0,0 2-18,3-4 0,1 0 1,-1 2-1,0-1-37,3-3 0,0-1 1,0 2-1,0 1-38,0 3 0,0 0 0,1 0 0,0-1-1,2-2 1,-1 0-1,0 2 1,0 1 8,3-3 0,1 0 0,-4 2 0,1-1-57,2-1 0,1 1 0,-1 0 0,0 0 46,3-3 0,0-1 0,3 1 0,0 0-12,-1-3 1,1 0 0,3-1 0,0 0 110,0-1 1,-1-1 0,-1 1 0,1 0-102,-3 40 0,1-41 0,0 0-65,-1 41 0,1-41 0,-2 1 75,-4 39 1,5-40 0,-2 1-2,-8 39 0,8-40 0,0 1 2,-8 39 0,8-39 1,-2 1-5,0-2 0,-1 0 0,2 2 0,-2-1 155,-2-1 0,0 1 0,-7 41 17,-1-7 0,3-6-20,2 1 0,0-9 469,0-2 1,7-7-746,4-9 1,3-9 447,2-7 1,0-7-640,0-9 1,0-5 739,0-1-711,0-6 501,0 3-498,0-7 46,7-7 1,0 3-75,4-6 310,3-1 0,2-19 0,9-4 0</inkml:trace>
  <inkml:trace contextRef="#ctx0" brushRef="#br1">3553 9957 7764,'7'16'190,"4"2"1,5 3 0,5 6 0,6 5 656,3 5 1,2 10 0,2 8-1,2 0-394,1 0 1,0-2-383,-5-5-64,7 0 1,-10-7 0,1-3-1,-3-6 1,-4-4-525,0-1 1,4-8 160,-6 3-69,0-12 1,-5-1-534,0-3 159,0-4 1,-7-4 0,-3-13 798,-5-4 0,-12-23 0,-6-9 0,-1-1 0,0-1 0</inkml:trace>
  <inkml:trace contextRef="#ctx0" brushRef="#br1">3601 9861 7796,'-9'7'1209,"-5"-5"-1728,12 5 0,-3-7 116,10 0 1,6 0 958,10 0 0,4 0-304,7 0 0,9-2 0,5-3 0,8-6 88,3-3 0,3-7-4,9-1 0,3 1-200,2 5 1,-4 2-1,-10 3 1,-3 6-188,-2 3 1,-5 15-34,-13 3 0,-7 16 0,-14 0 122,-7 10 0,-2 1 0,-10 9 1,-6 3-1,-9 2 238,-5 3 0,-5-3-59,-10 2 0,4-1-31,-3 6 0,3-8 200,2-8 0,0-2-328,0-9 1,7-1 229,4-10-1381,3-2 407,9-16 0,4-2-1152,10-12 1429,11-2 1,4-16 408,7-2 0,2-14 0,4-7 0,5-5 0,0 0 0</inkml:trace>
  <inkml:trace contextRef="#ctx0" brushRef="#br1">4866 9861 7796,'-11'0'1549,"0"0"-73,-1 0-1208,5 0 0,-2 0 1,5 2-1,-1 3 1,1 6-1,4 5 735,6 5 0,-3 2-789,8 4 1,0 3-83,5-3 1,5 3 189,0 2-492,1 0 1,-6-5 0,0-2 0,0-2 0,0-5-1375,0-6 681,0 2-668,0-12 1531,0 5 0,-22-85 0,1 29 0,0 0 0</inkml:trace>
  <inkml:trace contextRef="#ctx0" brushRef="#br1">4705 9461 7796,'-16'-7'561,"-5"5"70,0-3 1,5 1-277,5-1-374,8 3-290,-12-5 0,15 7-280,0 0 0,4 0 32,12 0 557,-4 0 0,54-7 0,4-2 0</inkml:trace>
  <inkml:trace contextRef="#ctx0" brushRef="#br1">5250 9989 7796,'-16'7'525,"5"-3"0,2 7 497,2 1-785,2-5 1,6 6 0,5-8 0,4 0 0,5 1 0,1-1 0,1-1 407,5-3 0,-3-6-520,8 0 0,-6-10 89,6-1 1,-7-1-162,1-10 1,2 0-83,-2-5 0,-1 4 0,-8-2 0,-1-4-305,2 0 1,-6 0 44,-2 2 1,-3 0 72,-2 0 1,0 2 0,-2 1 0,-2 4-553,-1 2 546,-7 2 362,3 5 0,-2 9 0,2 7 0,2 12 367,4 13 1,3 4-252,5 13 0,4 3 285,7 8-392,-7-3 0,10 14 1,-3-2-1,2 8 0,0 3 124,-2 3 1,0 2-160,0 2 1,-7 0-205,-4 0 0,-3-1 208,-2-5 0,-6-2 242,1-8 0,-9-4-70,-2-7 1,0-6-23,-5-15 1,3-13-246,2-3 1,0-10-238,0-1 0,5-10 67,0-6 0,6-17-151,-6-10 1,8-8-202,-2-7 0,3 1-484,2-7 1,2 1 146,3-6 0,2-4 369,4 4 0,3-2 461,-3 13 1,8-2 75,2 1 1,8 4 6,-2-3 1,3 5-138,2 5 0,0-1 309,0 7 0,-2 1-899,-3 9 650,-4 4 0,-14 14 0,-2 2 0</inkml:trace>
  <inkml:trace contextRef="#ctx0" brushRef="#br1">5506 9013 7775,'-25'-7'0,"-4"5"2386,8-3-1623,0 3 212,5 2 28,7 0-871,2 0 1,8 0 0,5 0 268,4 0-820,5 0 1,6 0 418,0 0 0,58-15 0,8-2 0</inkml:trace>
  <inkml:trace contextRef="#ctx0" brushRef="#br1">5874 8757 7775,'0'16'0,"0"9"1151,0 7 0,2 14-295,3 12 0,4 7 742,7 4-1279,7 4 0,-5 9 0,3-1 0,-5-1 0,-3-8 372,-3-10 0,-1-2-603,2-6 1,1-1-182,-6-5 0,1-9 0,-4-5 0,3-7-1448,-3-4 1,1 2-27,1-9 1567,-3 3 0,5-67 0,-7-7 0</inkml:trace>
  <inkml:trace contextRef="#ctx0" brushRef="#br1">6018 9381 7764,'0'-16'0,"2"2"0,3 3 0,4 2 0,7 4 0,0 1 580,0-6 1,7 4-162,4-4 1,1 1 0,1-2-1,-3 4-157,3 0 1,-1 3-951,-1-6 1,-4 6 104,-7-1 1,-5 3-1,-2 4 1,-2 3-101,-4 6 0,-3-1 683,-5 6 0,-9-3 0,-8 8 0,-4 2 0,3 0 0,-2 0 0,-4 1 0,4-1 53,-1-2 0,1-3 127,-2 3 1,-1-3 696,6-2 1,3 0 160,8 0-207,-3 0 1,12 0-323,-3 0 0,5-5 35,5-1 1,9-4-62,8 4 0,4-6-3,-4 1 1,6 2-272,-1-1 1,1 1-166,-1-2 1,3-3-271,-3 3 0,-2-3-547,1-2 1,-4 5-2565,4 1 3337,-6-1 0,10-26 0,-5-6 0</inkml:trace>
  <inkml:trace contextRef="#ctx0" brushRef="#br1">6658 9173 7762,'-21'-16'0,"-1"0"0,1 2 1736,5 3 1841,0-3-2803,0 12 0,-2-5 0,-1 7 842,-3 0-1437,1 0 0,5 2 1,0 1-1,2 4-11,3 2 1,-1-4-352,6 6 0,1-6 197,5 6 0,0 0-434,0 5 0,2 0 67,3 0-37,4 7 1,9-5 0,1 5-770,3 0 785,6-5 0,-8 5 0,6-7-392,3 0 703,1 7 0,-3-5 1,-1 3-53,3-3 1,-6-2 0,0 0 0,-3 0 473,-4 0 1,1 0 73,-11 0 0,-1 0 272,-5 0 1,-2 0-383,-3 0 0,-6-2-19,-10-3 1,3 1-437,-3-6 1,-2 4-618,1-4 1,-4-3-876,4-8 0,1-4 64,5-7 1560,0-7 0,1-23 0,0-11 0,-2-8 0,0 0 0</inkml:trace>
  <inkml:trace contextRef="#ctx0" brushRef="#br1">6674 8629 7762,'9'-8'0,"5"7"0,-3-5 0,3 8 1893,2 9 0,0 7-591,0 14 0,0 7-198,0 3 1,-2 10-600,-3 1 0,3 8-57,-3-3 1,3 3-335,2-2 1,-5-2-229,0-4 1,-3-3-311,3 3 0,3-5 335,-3-5 1,-2-4-1675,2-7 1,-8-2-174,2-3 1936,4 3 0,-21-41 0,1-1 0</inkml:trace>
  <inkml:trace contextRef="#ctx0" brushRef="#br1">6578 9061 7749,'-16'-9'1960,"7"-5"-1095,2 5 1,9-2 504,3 0 1,6 3-882,10-3 0,4-2-258,7 8 0,0-7-543,0 1 1,2 2-723,3-2 0,2 8 1034,4-3 0,25 5 0,-1 1 0</inkml:trace>
  <inkml:trace contextRef="#ctx0" brushRef="#br1">7314 9093 7749,'-16'7'479,"0"4"0,0 3 507,0 2 0,6 2-833,-1 3 1,6 4-120,-6 7 0,7-2-251,-1-3 1165,3 3 0,2-12 0,0 3 0,0-3 0,2-4-208,3-3 1,-1-4-403,7-7-242,-1 0 0,5-2 1,-3-3-1,-3-6 39,-2-3 1,4-9-249,-6-4 0,2-3 14,-2-2 1,-1-2 0,5-2 0,0-1-493,0 2 1,0-5 307,1 3 1,4 0-340,-3 5 0,-2 0-126,2 0 0,-1 1-255,6 5 1,-5 3 1002,0 7 0,35 14 0,14 4 0</inkml:trace>
  <inkml:trace contextRef="#ctx0" brushRef="#br1">7794 9045 7749,'-16'-9'0,"0"2"222,0 7 1,0 0 186,0 0 1,6 0-210,-1 0 0,0 2 249,-5 3 1,6-2 18,-1 8 0,8 0 403,-3 5 1,-1 0-40,2 0-591,-1 7 0,6-4 1,0 6 1,0-2-256,0 6 0,8-11 0,2 3-353,4-3 237,2-2 1,0 0-1,2-2-1126,4-3 954,-5-4 1,12-7 0,-6 0-983,2 0 931,1-7 0,1-2 1,-2-7-563,-2 0 899,-1-7 1,-1-2 0,0-7 139,-1 0 0,1-6-33,-5 1 1,4-6 214,-10 6 0,-3-7 417,-1 1 0,-4 2 218,-2-2 1,-2 8-363,-4-3 1,-8 12-96,-7 4 0,0 6-157,5 6 0,0 3 110,0 7 0,0 7-20,0 3 0,5 12-29,0 4 0,8 6-76,-3 6 0,5-4 65,1 3 0,0 2 9,0-2 1,5 1-130,0-6 0,8-2-259,-3-3 0,5-1-108,1-10 0,0 4-127,0-9 1,-6-4-106,1-2 0,0-3-393,5-2 0,0-2-513,0-3 0,-8 1-209,-2-7 639,3 1 1,-8-6 333,5 0 1,-4 5-1660,-2 0 2142,0 1 0,-8-6 0,0 0 0</inkml:trace>
  <inkml:trace contextRef="#ctx0" brushRef="#br1">10819 14744 8060,'16'-32'-138,"2"0"1,2-2 0,3-3 0,0-4 0,2-2 92,0 0 0,1 1 1,8-8-1,2-2 418,1-1 0,9-2-316,2 1 0,6-3 0,6-7 0,-1 0 137,1 0 1,-4 7-384,-3 4 1,2-2 143,-2 2 1,8-1 83,-3 6 1,5 2 0,1 0 0,2-1-17,3-2 1,-31 20 0,2 1 10,2 1 1,2 0 0,1-2 0,0 0-718,-2 2 1,0 0 709,3-3 0,0 0 1,-4 4-1,0 0 1,2-2-1,1-1 0,-2 2 1,1 1-1,-2 1 1,-1 2 81,0 0 1,0 1 0,3 3 0,1 1-254,3-3 0,0-1 0,2 2 0,1-1 222,2 0 1,1 0-88,1 1 1,0 1 0,2-1 0,0 1 0,6-2 0,0 1 0,4-1 0,2 1 0,0 1 0,2 0-49,2 2 0,0 1 0,1-1 0,1 2 60,0-2 1,0 2 0,1 1 0,2 1-328,5-1 1,0 1 0,0 3 0,1 1 368,1-2 0,1 0 0,0 3 0,0 0-35,-3 3 1,0 0-4,3-3 0,0 1 0,-2 6 0,1 1 0,1-3 0,0 0 29,-3 2 0,0 0-37,0 1 0,-1 0 0,-3 0 0,0 0 1,5 0-1,0 0 6,0 0 0,1 0 0,-2 0 1,1 0-2,-1 0 1,-1 0-1,-3 0 1,-1 0-143,-9 0 0,0 0 1,2 0-1,-1 0 132,-3 0 0,-1 0 0,0 1 0,-2 0 22,-5 2 0,-1 0-13,2-3 0,-2 1 0,-9 6 1,0 1-1,1-3 0,1 0 116,-2 2 1,0 0-111,-1 2 1,0-2 0,41 4 0,-4-2 163,-3-2 0,-9 6 356,-4-3 1,-7 3-495,-8-3 15,-1 5 0,-19-6 1,3 5 749,-3-4-764,-9 5 0,3-6 0,-5 7 768,2 0 1,-3 5-883,4 0 0,-4 1 1394,4-6-1399,-6 7 1,8-5 0,-6 3 17,-3-3 0,-1-2-9,-2 0 7,0-7 1,-5 3-101,-1-7 83,-6 1 323,3-6 142,-7 0-3147,0 0 1334,0 7 1432,0 2 0,-42-1 0,-39-4 0,-2 0 0,-3 1 0,0 0 0,0 1 0</inkml:trace>
  <inkml:trace contextRef="#ctx0" brushRef="#br1">10803 14632 8061,'-21'0'57,"0"-2"0,1-2 0,2-1 1219,2 1-950,0 3 0,7 2-355,4 5 1,3 10-1,2 10 1,0 6 241,0 6 1,2 3-27,3 7 0,-3 5-109,4 1 0,2 6 0,3 0 0,3 6-112,2 4 0,2-1-158,4-5 0,2 0 162,8 0 1,0-5 0,0-4 0,2-3-129,4-6 1,2-2 128,8 4 1,1 6 51,-1-1 0,7 7 1,3-1-1,5 3 28,1 2 0,-30-29 0,1 0-227,-1-1 1,1 1 0,3 3-1,1-1 183,-2-2 0,0-1 1,2 1-1,1 0 0,1-2 1,1-1-1,2 2 0,-1 0-8,2 1 0,1-1 0,4 1 0,0 0 17,-2-3 0,0 0 1,0-1-1,2 0-966,3-1 0,0-1 941,1 2 0,-1 0 0,-1-5 0,1 0 0,-1 2 0,-1 1-9,1-2 1,-1 1-1,1 2 1,-1 0 0,4 0-1,1 1 1,-3 1 0,0 1-215,-1 2 0,-1 0 1,5 0-1,-1 1 221,-7-1 0,0-1 0,5 0 0,0 0 24,1 3 1,-1 1-1,4-1 1,0 0 41,-1 4 1,0-2 0,4-2-1,1-1-63,-5-1 1,0 0-7,8 2 0,2-1 1,-4-3-1,2-1 0,6 3 1,0-2 14,0-2 1,1-2 0,2 0 0,0-2 0,-5-4 1,1 0-1,3-1 0,2-1 5,0-2 0,1-1 1,0-1-1,1 0-2,1-1 1,1 0 0,-2-3 0,1-1-829,-3-1 1,1-1 866,1-1 0,1 0 0,1-1 0,1 0 0,-2 0 1,0 2 69,-1 0 0,-1 1-129,-1-2 0,-2 0 1,-4 2-1,-1 1 1,3-4-1,-1 0-30,2 0 0,0 0 0,4 0 1,0 0 58,-1 0 0,1 0 0,1-1 0,-1 0-176,0-1 1,0-1 151,-2-1 0,0-1 1,0-3-1,1 0 1,-3 0-1,-1 0-27,0 0 1,0 0 44,3-3 0,0-1 0,-7-3 1,0-2-1,3-4 0,0-1 9,1 0 1,1-2 0,-1-2 0,0-2 43,0 2 1,-1-1-1,-4-2 1,-2-1 0,-4 3-1,-1-1 1,-1 0 0,-2-1 66,-1-1 0,-1 0 0,1-1 0,-1 0-108,-5-1 1,0 0 0,-2 2-1,-2 1 644,31-22 1,-4-5-668,-7-5 0,-1-6 76,-5 6 0,-3-9-132,-7-2 1,6-2 45,-27 29 1,-1-1 0,1 1-1,-1-1-6,-1-1 1,-2-2 0,1 1 0,0 0-42,1 1 1,-2-2 0,-1-2 0,-1-1-44,1-1 1,-1-1 0,-1-1 0,1 0-13,0-1 1,0 0-1,0 2 1,-2-1 56,-3 0 0,0-2 1,-3 3-1,0-2 72,1-5 0,-1-1 1,-1 1-1,1 0-62,0-3 0,0 0 1,2 3-1,-1 1 73,-3 1 1,-1 0 0,1 0 0,-2-1 3,-3 2 1,-1-1 0,1-3 0,0 1 75,-3 2 0,-1 1 1,1-1-1,0 0-22,-3 3 1,0 0-1,0 0 1,0 0-7,0 0 1,0 0 0,0 0 0,0 0-63,0 0 0,0 0 1,-3 2-1,0 1-45,1 0 0,-1 0 0,-9-44-13,6 43 0,1 1 1,-2-2-1,0 1 46,-9-39 1,0 1 825,0 10 0,-2-4-804,-4 3 1,-2-2 6,-8 3 1,0 2 70,0 8 1,-2 2-81,-4 3 1,-2-6 36,-9 6 0,1 2-18,0 14 0,-5-1 110,0 7 0,-11-4-324,5 9 0,-9 3-159,4 13 0,-1 0 40,-10 0 1,2 7-107,-2 4 0,2 3 12,4 2 0,5 0 26,0 0 0,-4 2 359,10 3 0,-3 2 0,12 8 0,1-3 0,7 0 0,5-1 0</inkml:trace>
  <inkml:trace contextRef="#ctx0" brushRef="#br1">12836 15224 7848,'-16'0'121,"0"2"1,0 1 1202,0 3-1063,7-1 0,2-7 1,7-3-1,0-6 1,0-5-1,2-7 1,5-9 697,9-9 1,7-9-598,9-8 0,7-10-1269,-18 26 1,1-1 952,1 2 0,0 0 0,0-3 1,0 1-1,0 2 0,-1 2 1,19-41-1,-2 3-70,-4 8 1,-8 14-430,-6 17-307,-3 4 0,-2 11 340,0 7 1,-5 22 475,0 15 1,-1 15-37,6 6 0,2 13 0,2 9 1,3 9 432,2 6 1,-6 6 132,2 0 0,-3-5 375,-2-5-930,0-7 1,0 5 0,0-9 0,0-4-1,0-10-343,0-7 0,0-11-760,0-6 0,-5-8-925,0-2-184,-1-7 2181,-1-9 0,-37-71 0,6 26 0,-1 1 0</inkml:trace>
  <inkml:trace contextRef="#ctx0" brushRef="#br1">12964 14744 7848,'-16'9'1780,"5"3"-980,1-7-1088,6 8 0,-1-10 559,10 8 1,6-7 975,10 1 0,4-3-837,7-2 1,2 0-305,3 0 1,-1-2-902,6-3 0,1 1 488,5-7 1,-2 6-437,-3-6 0,3 1 743,-3-6 0,10-14 0,4-4 0</inkml:trace>
  <inkml:trace contextRef="#ctx0" brushRef="#br1">13924 13815 7827,'-16'0'831,"6"0"939,-1 0-1478,7 7 0,-4 4 0,4 10 1,-1 8-1,1 6 510,2 8 1,9 3-454,4 2 0,-2 6-425,2-1 109,-1 0 0,5-6 1,-3-5-573,-1-4 395,-1 3 1,6-15 0,0 1-1,0-7 1,0-6 143,0-4 0,0-24 0,0-12 0</inkml:trace>
  <inkml:trace contextRef="#ctx0" brushRef="#br1">14309 13703 7821,'-16'0'825,"0"0"1,-4 2-455,4 3 1,-4 6-507,10 10 1,-5 4 354,-1 7 1,0 7 207,0 4 0,0 3 1,-1 2-1,-3 0 128,-1 0 0,-6 4-479,6-4 1,-6 2-266,6-13 1,-6 1 0,4-6-1,-2-2-209,-3-4 0,4-2-668,3-8 1,-2-8 1064,2-2 0,-22-33 0,0-8 0</inkml:trace>
  <inkml:trace contextRef="#ctx0" brushRef="#br1">13540 13911 7821,'-9'0'1911,"6"6"-1157,13-1 0,3 2-183,14-2 1,5-1 327,5 7-702,15-8 1,-8 10 0,13-6 0,0 0 0,-2 2 49,0 0 1,-2 1-421,-5 6 0,-7 0 109,-3 0 1,-6 0 0,-6 2 0,-4 2-876,-5 1 1,-8 0 47,-3-5 0,-4 6-156,-2-1 1,-2 0 1046,-4-5 0,-38-7 0,-17-2 0</inkml:trace>
  <inkml:trace contextRef="#ctx0" brushRef="#br1">13492 14183 7821,'-9'0'349,"2"0"0,11 0 460,6 0 1,10 0-82,17 0 1,8-1 536,14-5 0,6 3-997,15-8 1,2 2 0,2-1 0,1 4-1160,-1 4 1,-4 2 890,-6 0 0,-25 9 0,2 4 0,-1 0 0,0 0 0</inkml:trace>
  <inkml:trace contextRef="#ctx0" brushRef="#br1">22916 13330 7617,'0'-15'205,"0"0"0,0 0 192,0 0 0,0 0 0,0 0 1,0 0-1,-2 0 1345,-3 0-1148,3-1 0,-4 10-36,6 6 1,0 6-267,0 10 0,0-1 331,0 0-517,0 7 0,0-4 0,0 7 1,0 2-1,1 1 65,4 3 1,-1 4-75,6 0 1,-7 2-59,2-2 1,2-2 0,-2 8 0,-2 1-201,-1 1 0,0 1-228,3-4 0,-4-2 88,4-2-268,-3-5 1,3 0-1,0-11 1,0-5-2951,2-5 3519,1-3 0,7-41 0,0-8 0</inkml:trace>
  <inkml:trace contextRef="#ctx0" brushRef="#br1">22931 13647 7617,'-10'0'568,"0"0"188,6 0 661,-2 0-1210,19 0 1,2-5-263,10 0 1,-1-7 175,-4 2 0,-2 2 121,7-2-140,-6 6 1,3-4 0,-7 5 0,0-2 0,0 1 323,0 3 0,-5 1-180,0 0 0,-7 6 101,2 4 0,-3 5 0,-2 4 0,-2 3 249,-3 1 1,-3 1-315,-7 1 1,0 3-37,0-3 0,0 4-412,0 1 169,6-7 0,-4 4 0,4-7-429,1-1-1144,1-3 1570,7 0 0,34-28 0,8-7 0</inkml:trace>
  <inkml:trace contextRef="#ctx0" brushRef="#br1">23413 13526 7617,'-8'0'1918,"1"0"1,7 7-1520,0 3 1,0 9 197,0 1 0,0 6-338,0 0-197,7 2 1,-4 4 0,6 1 0,-1 3-1,0-3 42,4-1 1,-3-7-96,1 0 0,-5-6 0,3 1 0,0-5-401,1-5 262,1-3 1,5-9-44,0-3 1,0-10 0,0-10-1,-2-4-292,-2-1 0,5-5 295,-6 0 1,7-6 207,-7 6 1,2 0 0,0 3 0,-2 0 651,1 2 0,-2 3 587,1 12-849,-7 7-159,11 1 0,-13 21 0,4 6 0,-3 7 1,-2 4 169,0 5 0,5 0-434,0 5 1,2-4 76,-2-7 0,-4 0-708,4 0 1,2-2-221,-2-2 0,2-5-567,-2-6 0,-2-1-551,7-4 1964,0-3 0,25-74 0,-14 25 0,-1 0 0</inkml:trace>
  <inkml:trace contextRef="#ctx0" brushRef="#br1">24016 13225 7617,'0'10'1409,"0"0"0,0 0-450,0 5 0,0 0-182,0 0 1,5 7-515,0 3 0,7 9-259,-2 1 0,2 7 0,0-2 0,-2 3-349,1 3 1,-2 2 370,1-3 0,-7 2-1213,2-11 0,2 4 1187,-2-5 0,-7 0 0,-6-5 0</inkml:trace>
  <inkml:trace contextRef="#ctx0" brushRef="#br1">23911 13602 7617,'-9'0'7756,"4"0"-6399,10 0 0,4 0-559,6 0 0,7-5-184,3 0 1,3-7-614,2 2 1,6-4-559,-1-1 1,5 0 556,-5 0 0,7-4 0,5-4 0,2-1 0,-1 0 0</inkml:trace>
  <inkml:trace contextRef="#ctx0" brushRef="#br1">25042 13345 7623,'-7'-15'368,"-2"0"1,-6 2 0,0 1 1768,0 2-1912,0 7 0,5-4 0,0 7 0,-2 2 0,-1 3 0,0 5 1,1 5 592,2 5 1,1 5-174,-1 10-335,-3 4 0,10 1 0,-6 0 0,2 2 0,4 0 236,1-2 0,4-1-550,3-4 1,0-5-149,10 0 0,-3-6 0,10-11 0,0-3-66,3-5 0,3-3-387,2-2 1,0-2-647,1-3 1,-6-3 0,0-7 1250,2 0 0,2-19 0,4-8 0,3-3 0,0 0 0</inkml:trace>
  <inkml:trace contextRef="#ctx0" brushRef="#br1">25373 13285 7637,'-15'0'739,"0"0"0,0 2-407,0 3 1,5-2 135,0 7 1,6 0-150,-1 5 1,2 0 232,-2 0-414,3 1 0,-4 5 0,6 4 293,0 4-330,0 8 0,0-5 0,0 3-37,0-3 0,5-7 0,1 0 1,1 0-176,0-2 0,0-2-281,-2-11 291,3-4 1,7-6-295,0 0 1,0-11 26,0-4 1,-5-9-87,0 4 1,0-12-4,5 2 326,-6-4 1,3 4 0,-6 0 117,3 0 20,-6-7 0,4 5 0,-7-3 12,0 3 1,5 2 123,0 0 1,0 7 438,-5 2-236,0 5 0,0 9 166,0 7 1,1 8-37,4 12 1,-3 9 251,3 6 1,2 7-56,-2-2 1,5 4-272,-5 1 0,5-5-256,-5 0 1,5-6-113,-5 1 1,5 0-136,-5-5 0,7-1-460,-2-9 1,-2-8-858,2 3 0,0-10 1418,6 0 0,5-44 0,3-11 0</inkml:trace>
  <inkml:trace contextRef="#ctx0" brushRef="#br1">25810 13255 7637,'-8'15'4107,"1"0"-3393,7 0 0,2 2-313,3 3 0,-3-2-110,3 8 0,1-1 17,-1 5 0,2 0-110,-2 0 0,-3-1 26,3-4 0,-3-3-31,-2-7-305,0 6 307,6-11-622,-4 4 0,10-21 0,-6-5 1,1-6-1,0-7-532,-4-4 0,4-7 620,-2-5 1,5 3 255,-5-2 0,7 4 364,-2-4 1,-2 7 160,2-3 1,2 6 1477,8 5-1441,-3 3 1,4 14 0,-4 3 863,3 3 0,2 6-871,3 6 1,-1 8-96,-4 17 0,-3-1-180,3 6 1,-4 0-275,-1 6 1,-4-3-344,-1-3 0,-2 2-392,2-7 1,2 1 811,-7-6 0,13-20 0,-1-5 0</inkml:trace>
  <inkml:trace contextRef="#ctx0" brushRef="#br1">27001 13210 7622,'-10'0'1118,"0"0"0,2-2-532,-2-3 1,3 2 0,6-6 0,-3 1 267,-1-1 0,-2-1-274,2-5 0,2 5 0,-7 2-213,-2 1 1,4 2-197,-2 5 1,0 2-1,-5 3 1,5 5 65,0 10 1,0 5-1,-4 9 1,4 3 82,5 1 1,3 2-162,2 6 1,0 2-599,0-3 1,7 2 0,5-13-1,6-6-1624,7-6 0,9-7 791,1-5 1,5-3-374,-5-7 1645,7-7 0,5-27 0,5-14 0,9-6 0,-1 1 0</inkml:trace>
  <inkml:trace contextRef="#ctx0" brushRef="#br1">27529 13089 7636,'-15'0'0,"-2"0"1098,-3 0 1,3 2-430,-3 3 1,4-2-243,0 7 1,3 0-39,3 5-138,-3 7 0,6 1 1,-3 8-3,5-1 1,3 2 0,2 1 0,0 4 29,0 2 1,2-11-82,3 2 0,3-5-239,7 0 0,0-4 96,0-11 0,6-4-180,-1-6 0,7 0-101,-2 0 1,3-6-138,2-4 0,-5-6 145,1-4 1,-3 2-24,2-7 0,-3 0 297,-7-5 1,0 4-84,0 1 0,-7 0 490,-2-5 1,-5 0-202,-1 0 1,-3 6-50,-7 4 0,-2-2-567,-13 2 1,0-3-767,-5 8 1,-1-4 257,1 9 0,0 3 862,0 2 0,-14 37 0,-2 10 0</inkml:trace>
  <inkml:trace contextRef="#ctx0" brushRef="#br1">27906 13014 7636,'-8'0'5036,"1"1"-4203,7 4 0,0 5 607,0 10-1238,0 4 1,0 6-1,2 2 1,1 3 0,4 4 145,1-1 0,-5 9-51,2-7-267,4 7 0,-8-10 0,4 3 0,-3-6 0,0-7-182,3-7-429,-3-10 113,11-4 0,-10-19 1,7-9-1,0-10-339,-1-8 1,-1-3 401,-3-3 1,-1-4 248,6 0 0,-5-4 1,3 7-1,0 5 317,1 4 1,-1 3 569,2 5 1,4 6 167,-4 4 1,3 10 0,2 7-1,0 6 281,0 7 1,-1 10-759,-4 5 1,3 5-104,-3 6 1,2-3-295,-2 7 0,3-1-217,-3 1 0,-1-1-141,1-4 0,-7-3 280,2 3 1,-1-3-1658,1-2 0,-4-2 685,4-3 1,-3-3-2337,-2-7 3361,0 0 0,0-40 0,0-10 0</inkml:trace>
  <inkml:trace contextRef="#ctx0" brushRef="#br1">28750 12938 7636,'-15'0'1190,"0"0"1,0 0 1574,0 0 0,0-1-1327,0-4-1178,0 3 1,0-7 0,0 6 0,0-4 375,-1-1 0,6 5-304,0-2 64,0 3-636,-5 2 1,0 2 186,0 3 52,7-4 1,-4 13 0,5-4 265,-1 3-596,5 2 0,-4 0 1,7 0-1,0 1 1,2-1-559,3 0 1,5 0 493,10 0 1,1-5-61,5 0 0,7-2 617,-3 2 0,4 4-176,-4-4 0,-5 3 308,0 2 1,-5 0 123,5 0 1,-6 1 387,1-1 0,-10 5-119,-5 0 0,-3 5 294,-2-5 0,0 5-458,0-5 0,-9 5 13,-6-4 1,0 4-1211,-5-5 0,-3 3 463,-3-8 0,3 4-2055,-2-9 0,1-3 248,-1-2 2018,-3-4 0,3-42 0,0-18 0,-7-4 0,0 0 0</inkml:trace>
  <inkml:trace contextRef="#ctx0" brushRef="#br1">28856 12486 7636,'15'7'0,"0"-4"1939,0 7 1,0 7-936,0 8 0,-5 7 51,0 8 1,0 2-247,5 13 0,0 0 72,1 6 0,-6-6-498,0 0 1,0-4-153,5 4 1,-5-7-228,0 3 0,-2-11-242,2-5 0,-3-3-293,-7-2 0,5-6-1839,0-4-1761,0-4 4131,-5-1 0,-7-13 0,-1-4 0</inkml:trace>
  <inkml:trace contextRef="#ctx0" brushRef="#br1">28690 13074 10046,'15'0'581,"0"0"1,2-2 48,3-3 0,5-3 938,10-7 0,4-2-1284,6-3 1,2-2-578,3-3 0,-5-2-3048,1 7 3341,-1 0 0,-7-15 0,8-5 0</inkml:trace>
  <inkml:trace contextRef="#ctx0" brushRef="#br1">29504 12938 7636,'-15'15'0,"0"5"0,0 1 0,5-1 0,0-5 314,6 6 0,-7-4 0,4 3 0,0-3 1,1-2 4475,2 0-2663,3 0-1359,1 0-694,0-6 0,5-1 0,1-4 0,1-1-137,0-5 1,-1 1 116,-1-10 1,-3 1-176,3-5 22,3-6 1,-6 2 0,5-4 0,0-1 0,1 1-92,0-4 1,6 3 212,-4-1 0,3 2-60,2-2 1,0-2-144,0 7-173,0 0 0,1 0 1,-1 0-940,0 1 781,0 2 0,0 7 0,0 2 511,0 1 0,7 16 0,1 7 0</inkml:trace>
  <inkml:trace contextRef="#ctx0" brushRef="#br1">29866 12878 7636,'-15'7'546,"1"-4"-19,4 7 1,2-5 563,3 5 0,3 0-608,-3 5 0,4 0 609,1 0 0,0 0-83,0 1-718,6 5 1,3-4 0,4 3-1,-1-3 1,-2-2 113,2 0 0,6-2-306,2-2 0,0-5 198,-5-6-455,0 0 1,2-1-1,2-4 1,2-6 0,1-4-1317,0-5 1116,5-3 1,-9-12 0,6-1 0,-3 3 0,-2 1-754,-2 2 1,-4 1 728,-3 4 85,3-3 887,-11 11 0,5 4 746,-7 13-980,0 6 1,-5 16-1,-2 3 575,-1 4-638,4 8 1,-7-4-1,6 6 131,1-2-398,3-2 1,1-5 0,0 0-443,0 0 1,0 0-221,0 1 0,1-8-2105,4-3 2741,4-10 0,46-63 0,-22 15 0,-1 0 0</inkml:trace>
  <inkml:trace contextRef="#ctx0" brushRef="#br1">30770 12757 7630,'-16'0'0,"-4"0"0,3 2 0,-3 3 0,-2-2 2540,2 7 1,0-5-1267,5 5 0,1-5 46,4 6 1,-1-1-672,6 5 0,-6 0 147,6 0-554,0 0 1,7 0 0,3 0-198,5 0 0,-1 5 0,1 0 0,1-1-17,3-2 0,1 3 28,0 0 1,0 2-231,0-2 0,2-5-713,3 0 0,-2 0 378,7-5 0,1-3-884,4-2 1,0-4 135,0-1 1,0 0 1256,0 0 0,21-40 0,4-10 0</inkml:trace>
  <inkml:trace contextRef="#ctx0" brushRef="#br1">31102 12350 12100,'0'22'1159,"2"1"1337,3 8 1,-2 7-1181,7 7-956,0 7 0,5 9 0,0-1 261,1 0-501,-1-6 1,0 1 0,-2-8-1760,-3-3 1290,4-9 0,-13 0 1,4-8-3865,-3-2 4213,-2-7 0,-13-9 0,-4-11 0</inkml:trace>
  <inkml:trace contextRef="#ctx0" brushRef="#br1">30786 12803 7605,'20'0'666,"0"0"1,7 0 918,-2 0 1,5-6-596,5 1 0,9-6 298,6 1 0,7-2-821,-2 2 0,2-9-243,-2 4 1,1-3-1640,-11 3 1027,-3 0 1,-19 0 387,-3 0 0,-23-14 0,-7-3 0</inkml:trace>
  <inkml:trace contextRef="#ctx0" brushRef="#br1">23323 14868 7615,'-15'0'2364,"1"-1"-342,4-4-1630,4 3 0,7-5 0,4 7 0,5 0 0,4 2 1,1 1 638,0 2 0,7 0-446,3-5-436,-3 0 1,6 0 0,-4 0 0,1-1-1,0-3-68,2-1 0,-4-6-243,2 1 1,-6-6-108,1-4 0,-4 2 0,-2-6 0,-4 3-614,-5 2 0,-3-3-74,-2 2 0,-4 0 573,-6 5 1,-2 2-1,-13 3 1,-3 5-43,-6 3 0,3 2 230,-5 0 0,5 7 301,0 3 0,1 10 0,0 5 0,2 4 650,2 1 0,6 0-6,10 0 0,4 5 933,6 0-1317,0 1 0,1-8 0,4-1 561,5-2-723,10-13 1,-1 8 0,6-12 207,2 1-445,1-3 0,2-6 0,2 0-118,3 0-754,-3-6 0,5 2 0,-7-6-216,0-2-625,7 6 0,-3-8 1747,6 4 0,7-17 0,7-4 0</inkml:trace>
  <inkml:trace contextRef="#ctx0" brushRef="#br1">23956 14612 7615,'-8'0'791,"1"0"1,7 7-47,0 3 1,2 3 960,3 2 0,5 5-1106,10 0 0,-2 7-262,7-2 0,-1 2-588,1-2 1,3 4 222,-2-4 1,-3-3-433,2-2 1,-6-2 199,1 2 259,3-3 0,-13-8 0,4-11 0</inkml:trace>
  <inkml:trace contextRef="#ctx0" brushRef="#br1">24258 14612 7615,'-15'0'1279,"-1"0"1,1 0-575,0 0 1,0 2 242,0 3 0,0-2-98,0 7-449,0 0 1,0 5 0,0 0 325,0 0-550,0 1 1,0 5 0,-2 4-1,-2 4 1,-1 1-89,2 0 0,-4 0-882,2 1 0,0-1-261,5 0 1,1-7 0,4-3 1053,5-3 0,30-15 0,9-4 0</inkml:trace>
  <inkml:trace contextRef="#ctx0" brushRef="#br1">24469 14672 7615,'-14'-1'592,"4"-4"1,-3 3 2073,3-3-1788,-4-3 161,-1 6 397,0-5-1272,7 7 0,-4 7 0,7 3 0,0 5 0,0 5 109,0 5 0,0 4-77,5 1 0,0 5-122,0 0 0,0 0 0,2-6 1,1-2-129,2-2 0,7-7-346,-2 2 1,8-10-905,2-5 992,7-3 0,-8-4 1,4-4-350,-1-9 1,3-2-1,-3-8 1,-1-4 4,1-4 0,-3 1 729,-9-3 1,3-2 160,-3 2 1,-3 0 201,-2 4 0,-3 6 166,-2 0 616,0 7-727,0-4 130,0 14 0,0 9-115,0 14 0,0 2-263,0 8 0,0 0-206,0 6 0,0-1-295,0 0 0,0 0-911,0 0 752,0 0 0,0 0 0,0-1-2671,0-4 3088,0-3 0,33-27 0,9-5 0</inkml:trace>
  <inkml:trace contextRef="#ctx0" brushRef="#br1">24906 14627 7615,'0'10'922,"0"0"1,0 0-118,0 5 1,0 0 137,0 1 0,0 4-510,0 0 0,0 7 147,0-2-395,0 3 1,5 2 0,0-1 252,-2-4-374,6 3 0,-8-11 1,6 3 128,0-3-280,-6-9 0,8-1-343,-4-7-494,-4 0 1,11-12 0,-5-4-260,1-6 449,-4-3 1,7-7 0,-4-2-243,1-1 885,-4 0 0,4 5 0,-5 1 221,3 4-130,5-3 0,-7 11 0,4-3 781,-1 3 0,-1 7-321,-1 0 1,-1 7 758,6-2 0,-5 10-243,5 5 1,-5 5-220,5 5-535,-7 3 1,9 8-1,-5-1 34,1 0 0,-5 0-156,2 0 0,2-1 63,-2-4 1,5-3-67,-5-7 0,2 0 131,-2 0-256,-3 0 0,6-7-410,-3-3 0,-2-11-312,7-10 0,-4 0 42,4-9 0,-5-2-449,5-8 1,-5 3 2,5-3 861,-7-4 0,10 7 1,-2-3 39,2 3 0,-1 2 299,3 0 1,-4 6 301,10 4 1,-5 10-70,-1 5 1,0 4 896,1 1-803,-1 13 1,-2-1-1,-1 13 544,-2 2 0,-2 3-687,2 5 1,2-3-323,-7 3 1,5-3-380,-5-2 1,5 0 390,-5 0-800,0 0 0,-5-1 880,0-4 0,-7-10 0,-1-8 0</inkml:trace>
  <inkml:trace contextRef="#ctx0" brushRef="#br1">25765 14627 7615,'-7'30'0,"6"12"275,-4 3 0,3 9 258,2-4 0,0 7 2198,0-1 1,7-5-1388,3 0 1,3-1-1193,2-5 0,0 2-59,1-12 0,-1-1-450,0-9 0,0 3 196,0-2-2987,-7-5 1932,-1 1 1216,-7-13 0,-20-43 0,-5-16 0</inkml:trace>
  <inkml:trace contextRef="#ctx0" brushRef="#br1">25750 14567 7615,'0'-10'1968,"0"0"1,0 5-1153,0-5 1,2 6-418,3-1 1,3-1-4,7 0 1,5 1-219,0 5 0,7 0-278,-2 0 1,-1 7 224,1 3 0,-5 4 142,5 1-79,-6 0 0,1 5 1,-10 2 203,-5 1 1,-4-3 0,-1 5 0,0 2-39,0 2 1,-1-4-311,-4 0 0,-9-5 61,-6 5 0,-1-6-1165,0 1 1,3-5 162,-7-5-2427,6-3 3324,-2-7 0,-8-41 0,-3-9 0</inkml:trace>
  <inkml:trace contextRef="#ctx0" brushRef="#br1">26217 14220 7615,'0'25'2032,"0"0"1,0 2-1155,0 8 1,0 5 440,0 11 1,0-4-707,0 3 0,0 2-236,0-2 0,6 0 1,0-6-1,3-4 132,2-5 0,-2-10-2019,1-4 1047,0 2-1035,5-13 0,-5 3 233,0-13 1265,-7-6 0,-3-36 0,-8-15 0</inkml:trace>
  <inkml:trace contextRef="#ctx0" brushRef="#br1">26444 14582 7615,'0'10'899,"0"0"0,0 0-775,0 5 1,1 0 510,4 0 0,4-5 918,6 0 0,0-6-989,0 1 1,2-4-203,3-1 1,3 0-226,7 0-66,-6-6 0,4-3 1,-4-7-1,-1-3 0,-3-3-75,-3-1 1,-4 4 102,-2-1 0,-5 4-41,-6 1 1,-1-4-113,-4 4 0,-9-2 142,-6 12 1,-7 0 219,2 5 0,-3 7 68,-3 3 0,6 10 373,0 5 0,2 4 279,-2 1-746,3 0 0,12 5 0,1 2-133,3 2 0,1-1-106,5 2 1,1-4-47,4-11-24,4 3 1,11-11-1,2 1-818,1-6 0,-3 0-74,5-7 1,-5-2-695,6-8 1,-1-3-1902,5-7 3514,-7-7 0,15-21 0,6-11 0,2-7 0,-1-1 0</inkml:trace>
  <inkml:trace contextRef="#ctx0" brushRef="#br1">27077 14491 7615,'0'-10'2093,"0"0"348,-7 7 0,4-9-1252,-7 7 1,5 0 119,-5 5 1,0 0-722,-5 0 1,-1 2-232,1 3 0,-5-2 96,0 7 0,0 5-103,5 5 0,5 1-382,0-6 0,2 0-57,-3 0 1,5 0-48,6 0 0,0 0 1,0 0 1,1 0-241,4 0 1,4-5 127,6 0 1,2-1-130,3 1 0,-2 2 165,7-7 0,-5 5 56,6-5 0,-8 5 425,2-5-72,-3 6 0,-2-4 0,-2 5 1167,-3-2-1004,-3 0 0,-9 5 240,-3 0 0,-5-1-2125,-10-4 0,2 1 829,-7-6 0,-6 5 695,-4-5 0,-21-18 0,-10-9 0,-3-3 0,-1 0 0</inkml:trace>
  <inkml:trace contextRef="#ctx0" brushRef="#br1">27620 14506 7785,'-9'11'-926,"4"-1"1592,3 0 0,2 0 0,2-2 1822,3-1-2202,4 4 0,1-9 1,0 3-1,0-1 982,-2 1-682,5-4-522,-4 6 0,6-7-164,0 0 0,-5 5 20,0 0 1,0 0-114,5-5 63,0 0 1,-5 0-2720,0 0 2928,-6 0 1,2 2 171,-6 3 0,6 3 68,-1 7 1,0 0 0,-4 2 0,4 1 239,5 3 0,-1 0-269,1-1 1,5-3-14,5 3 0,2-8-396,-2-2 0,-2-7 49,7 2 155,0-10 0,1-5 1,-3-10 252,-1-5-131,5-3 1,-11-9 0,4-3 226,-3-4-225,-8-1 0,2 0 1,-6-1-190,-1 1 0,-3 2 43,-1 2 0,0 6-125,0 10 0,0 3-220,0 7-301,0 7 414,0 1 0,-1 7-85,-4 0 205,3 0 0,-5 7 0,6 1 145,-4 1 1,3 4 183,-3-3 1,2 2-79,-2-2 1,3 3 68,-3-3 1,3 4 75,2 1-263,0 0 1,0 0-1,0 0 173,0 0-254,0 0 0,0 0 0,0 0-53,0 0 1,0-5 18,0 0 0,0 0-128,0 6 0,2-1 35,3 0 1,-3-5-75,3 0 165,3 0 1,-5 5 65,7 0-35,-6 0 0,9-1 1,-5-3 58,1-1 1,4-6-12,-3 1 1,-1 1 125,1-1 0,0 0 209,5-5-276,0 0 1,0 0 224,0 0 0,-2-1 124,-2-4-199,2-4 0,-5-6 0,7 0 223,0 0-363,-6-7 0,4 4 1,-3-7 64,4-2 0,-4 0-165,0 2 1,-7-3-236,2 2 1,2 0 166,-2 0 1,0 5-741,-5 6-203,0 0-701,0-1 946,0 8 0,-2 1 0,-1 9-442,-2 3 0,0 3-442,5 8 1635,0-8 0,7 32 0,1 2 0</inkml:trace>
  <inkml:trace contextRef="#ctx0" brushRef="#br1">28796 13903 7612,'-2'-8'0,"-3"3"0,1-2 2136,-6 2 1,7-2 3332,-2 2-4252,3 4-1063,2-6 0,0 15 0,2 8 1,1 9-1,4 8 506,1 7 0,-3 6-468,6 4 0,-8 9-138,2 6 1,2 10 0,-2-3 0,-2 0 204,-1 2 1,-2-7-604,0-2 1,0-11-593,0-9 1,0-13-119,0-12 0,1-18 156,4-12 1,-1-10 377,6-10 1,-2-2 0,4-3 0,-2-4-287,2 0 1,-4-2 366,2 5 0,-5 0 726,5 0-248,-7 5 0,9-5 0,-5 11 1086,1 5 1,-3 3-1,5 4 889,2 3 0,1 3-1473,3 7 0,-1 9-314,0 6 1,0 1-31,0 10 1,-2-1 100,-3 5-234,4 0 0,-6 5 1,7 0 40,0-1 1,-1-7-552,-4-2 1,3-7-554,-3 2 0,-1 0-687,1-4 0,-5-5-2287,5-11 3973,-7 0 0,17-60 0,-3-15 0</inkml:trace>
  <inkml:trace contextRef="#ctx0" brushRef="#br1">29293 14356 7612,'0'15'490,"0"0"0,0 0 698,0 0 0,2-2-526,3-3 1,3 2 86,7-7 0,7-1-637,3-9 1,4-4 34,1-6 1,0-7-93,0-3 1,4-3 144,-4-2-178,-4 6 1,-10-3-1,-3 7 1,-3 2-1,-5 1-193,-3 2 0,-9 0 34,-3 0 0,-5 6 7,-5 4 0,-4 4-116,-6 1 200,0 0 1,0 1-1,1 6 383,4 8-231,-3 0 1,11 14 0,-3-4 583,3 3-470,9 2 0,-4 2 0,7 2 435,2 1-589,1 7 1,10-12-1,6 2-913,4-5 525,9-9 1,-4 2-1,8-10-2712,-1-5 3034,0-3 0,20-42 0,5-11 0</inkml:trace>
  <inkml:trace contextRef="#ctx0" brushRef="#br1">29745 14205 7612,'-6'15'581,"-4"0"1,1 2 812,-1 3 1,7 0-553,-2 10 1,3-1 208,2 11 1,0-2-497,0 3 1,0 0 22,0-5 0,0-1 432,0-5-578,7-7 1,-4-1-313,7-7 0,-5-6 1,5-6-143,2-6 0,-4-11-316,2-6 0,-6-7-457,1 2 0,1-8 283,0-2 0,4-1-837,-5 6 773,6 0 0,-7 0 1,6 0-975,1 0 1196,-4-1 0,7 8 0,-6 1-458,0 0 0,6 6-621,-4-4 1433,3 10 0,9 16 0,1 11 0</inkml:trace>
  <inkml:trace contextRef="#ctx0" brushRef="#br1">30047 14280 7612,'0'15'496,"-7"0"767,5 1-725,2-8 0,11-3 128,9-10 0,-2 2-284,7-8 1,-5 1 92,5-5-318,-6 0 0,8-5 0,-7 0 0,0 0 0,0 0 313,0 0 1,-2 0-276,-7 5 1,0-1-250,-6 1 1,0 0 0,-5 0-434,0 0 0,-8 7 132,-7 3 0,-2 3-372,-8 2 0,5 7 380,-5 3 1,5 8-104,-6 2 654,8 7 0,-4-3 0,7 6 814,0 0-566,7 7 1,-4-4 0,7 6 170,2-2 334,8-2 1,5 0 0,10-1 237,5-6-792,3-4 0,8-11 0,0-3-589,3-5 1,1-3-360,5-2 1,-6-7-492,-4-3 1,-3-8 1035,-2-3 0,-27-32 0,-6-4 0</inkml:trace>
  <inkml:trace contextRef="#ctx0" brushRef="#br1">23338 16150 8542,'10'0'3016,"-2"-2"-558,-1-3-2208,5 4 0,-4-8 1,7 6-1,0-2 1,0 0-1,2 0 0,2-2 212,1-1 0,1 5-494,0-3 1,-5 0 0,6-1-1,-2 0-152,0 1 1,-5-4 72,-5 5 1,-5-5-348,5 5 207,-6-7 1,-4 8 0,-10-4 0,-5 1-34,-5 4 0,-4 1 165,-6 2 0,0 0 196,0 0 1,0 2 0,-2 3-1,0 5 345,2 3 1,-2 9-175,12 3 0,0 6 248,5 4-278,6-3 0,3 9 0,6-5 782,0-3-847,6-1 1,8-4 0,7-2 205,3-6-858,1-4 0,7-7 0,1-4 75,3-3-776,-1-2 0,-3 0 0,1-2-436,2-3 1636,7-4 0,17-39 0,-24 19 0,0 1 0</inkml:trace>
  <inkml:trace contextRef="#ctx0" brushRef="#br1">23971 16045 7614,'-13'16'0,"3"4"0,1-3 768,4 3 1,4 4 225,-4 1 0,3 3 833,2 3 1,7-3-1557,3-3 1,-2 2-77,2-7 1,0 5-1463,5-5 869,-6-6 1,4-3-2713,-3-6 3110,3 0 0,-4-72 0,-2-16 0</inkml:trace>
  <inkml:trace contextRef="#ctx0" brushRef="#br1">23911 15668 7614,'-24'0'0,"3"6"538,6 4 0,4-1 587,1 1 0,7 0-146,-2 5 1,3 0-634,2 0 1,2-5-2801,3 0 2454,3-6 0,54-18 0,12-11 0</inkml:trace>
  <inkml:trace contextRef="#ctx0" brushRef="#br1">24288 15668 7614,'0'15'0,"1"0"1108,4 0 1,-1 7-611,6 3 1,0 8 359,5 2 1,0 7-368,0-1 0,0 7 819,0 2-1016,0 7 0,-1-5 0,-3 4-401,0-6 0,-3-3 1,4-4-1,-4-2-1102,-1-6 1,-2-10 892,-5-5 316,0-10 0,-7-17 0,-1-9 0</inkml:trace>
  <inkml:trace contextRef="#ctx0" brushRef="#br1">24077 16060 7614,'-15'6'1080,"6"3"1,9-1-73,10-3 1,10-3 476,5-2 1,6 0-1325,4 0 1,-2 0-711,8 0 0,-1-7-166,5-3 0,0-3-2019,0-2 2734,-6-1 0,25-25 0,-1-8 0</inkml:trace>
  <inkml:trace contextRef="#ctx0" brushRef="#br1">24710 15713 9672,'0'15'1485,"0"0"1,0 8-864,0 8 0,0 2-67,0 12 1,0-1-1,0 10 1,2-1 201,3 1 0,-4-4-578,4 5 0,-3-8 0,0 0 0,1-8-176,2-7-144,0-6 0,-3-12-75,3-4 1,-4-7-1,4-11 1,-1-9-1154,1-5 0,-2-3 659,7-5 1,-6 0 297,1 0 1,1 1 0,1 2 0,0 4 199,-1 1 1,6-3 612,-2 5 1,-1 5-218,1 5 300,0 6 0,5-2 0,0 6 0,0 1 0,0 4 304,0 5 1,0 11-380,0 4 0,0 3-161,0 2 0,0 0-442,0 1 202,1-1 0,-1 0 1,-2 0-1747,-3 0 1238,3-6 0,-11-3 0,5-7 500,0-4 0,1-17 0,7-10 0</inkml:trace>
  <inkml:trace contextRef="#ctx0" brushRef="#br1">25192 16029 7614,'-5'16'0,"0"-1"0,-5 0 579,5 0 157,0 0 1,7-2-44,3-3 0,3-3 351,7-7 1,7 0-843,3 0 0,4-2-6,1-3 0,-5 2 30,0-7-120,0 0 1,4-5 0,-4 0-72,-5 0 82,-10 0 0,2-1 0,-7 1 0,-2 0-67,-1 0 0,-9 2-204,-3 3 1,-3-2 14,-2 7 1,-2 0 140,-3 5 0,3 0 257,-3 0 0,-2 2 47,2 3 33,0 10 0,10 3 0,1 7 235,3 2-50,-6 2 0,10 1 0,-1 0 200,6 0 1,6 0-359,6 0 1,2 1-294,3-1 0,3-7 71,7-3 0,0-5-694,1-5 0,-1 2 112,0-7 1,0 5-232,0-5 1,-1 0 212,-4-5 456,3-6 0,-18-23 0,4-11 0</inkml:trace>
  <inkml:trace contextRef="#ctx0" brushRef="#br1">25675 15924 9090,'0'-10'735,"1"1"1,3 1 1139,1 0-981,0 4 1,-5-4-168,0 3 1,5 10-23,0 0-475,0 7 0,0 11 1,2 6-1,1 4 1,2 2 487,-2 2 0,6-5-384,-4 3 1,-2-3-90,2-2 1,-1-1 228,1-4 0,3-5 176,-3-10-489,-3-3 1,0-19-149,-7-3 1,0-10 0,0-2-1,0-5-82,0-3 1,0 0-370,0 5 0,0-1 224,0 1 1,5 2-100,0 3 1,1 3-22,-1 7-299,-3 6 1,11-2 0,-3 6-327,4 1-2068,1 3 3027,7 1 0,35 6 0,15 3 0</inkml:trace>
  <inkml:trace contextRef="#ctx0" brushRef="#br1">26775 15939 9442,'-8'0'2504,"1"0"1,6-5-1455,-4 0-448,3 0-309,-5 5-23,7 0 0,0 7 0,0 3 1,2 3-1,1 2 399,2 0 1,5 7-452,-5 3-166,7-3 1,-5 5 0,4-7-1,-1-2 1,2-1-271,2-2 0,1-7 21,0-2 0,0-5-86,0-1 0,0-8 0,0-7 0,0-9-489,0-4 0,-1-2 442,-4-1 0,1 1 46,-6 0 0,0 5 0,-5 2 0,0 1-765,0 3 810,0 3 477,0 7-237,0 3 0,-5 12 0,0 6 140,2 6 0,1 1 0,2 6 0,2 0 696,3-1 1,-2 2-132,7-6 1,1 1-232,4-6 0,0-2 30,0-3 0,0-3-166,0-7 1,5 0 84,0 0 0,2-9-144,-2-6 0,-3-1-137,3-10 1,-3 6-327,-2-5 1,0 2 189,0-2 0,-5 1-3734,0 4 2095,-7 3 1632,11-4 0,-6 19 0,7 4 0</inkml:trace>
  <inkml:trace contextRef="#ctx0" brushRef="#br1">27544 15803 14129,'7'15'3550,"-4"2"-2833,7 3 0,-5 2-147,5 3-391,0 4 0,4-6 0,-2 7 0,-4 0 0,0 1-651,1-1 1,-6-5-194,2 0 0,-3-12-2438,-2 2 3103,0-10 0,-27-85 0,10 26 0,0-1 0</inkml:trace>
  <inkml:trace contextRef="#ctx0" brushRef="#br1">27514 15592 7615,'-15'0'1809,"5"0"226,0 0 1,5 0-1845,-5 0 1,5 0-1962,-5 0 866,6 0 904,-2 7 0,46 8 0,10 8 0</inkml:trace>
  <inkml:trace contextRef="#ctx0" brushRef="#br1">27831 15894 7615,'-2'17'576,"-3"3"0,3 1 805,-3 5 1,-1-3-970,1-3 1,-1-3-1,6 5 1,0-2 575,0 0 0,0 0-278,0-5-544,0 0 1,2-5 0,2 0 0,2 0 83,3-1-194,-6-3 0,5-7 1,-4-4-1,1-5-641,-2-4 1,4-6 295,-2 0 1,5-7 30,-5 2 0,5-3 0,-3-1 1,1 2-238,4 2 1,1 2 426,2-2 0,-5 3 305,0 7 0,0 0 0,5 1 0,0 2 310,1 2 0,-6 7-413,0-2 0,0 10 123,5 5-278,0 4 0,-5 2 1,-2 3-1,1 2 1,-3 3-1392,1 3 1,3-5-21,-5-2 1432,7 3 0,-10 1 0,4 6 0</inkml:trace>
  <inkml:trace contextRef="#ctx0" brushRef="#br1">28464 15743 7615,'-10'-10'3681,"0"0"1,0 7-2358,-5-3 1,0 0-647,-1 1 0,1 0-328,0 5 0,0 0-136,0 0 1,0 1-32,0 4 1,5 4-161,0 6 1,2 5 62,-3 0-204,-2 7 1,11-10 0,-3 4-338,4 1 40,1-5 1,0 6 0,1-6 0,4 0 0,5-4-1033,4 1 0,3-6 990,3 2 0,-2-6 9,7 1 0,0 1 119,6-1 1,-6 0 132,0-5 0,0 2 394,5 3 1,-5-3-198,0 3 0,-6-2 944,1 2 1,-3-2 1344,-2 8-525,-7-1 0,-1 5-763,-7 0 46,0 0 0,-7 0 0,-3-2-165,-3-3 0,-8 4-253,1-4 0,-5 3-46,5 2-1166,-7-6 1,6 2 0,-6-4-1352,2 1 0,6-3 1180,-1 6 1,3-8 752,2 2 0,7-10 0,1-3 0</inkml:trace>
  <inkml:trace contextRef="#ctx0" brushRef="#br1">28796 16105 7614,'0'15'2478,"1"0"1,3 0 1311,1 0-2697,0 0 0,0 0 1,1-1-1,3-3 0,2-2-1869,3-2 0,-4-2-328,0-5-1924,-7 0 3028,4 0 0,-47-41 0,-10-9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16725 5731 7679,'-10'0'701,"-1"0"0,-2 0 1,1-2 236,1-3 1,-3 3 0,3-3-694,-3 3 1,-2 2-1,-2 0-108,-3 0 0,3 2-25,-3 3 1,-2-1-128,2 6 0,-6 6 1,4 7-1,0 1 61,0-1 1,1 5-94,6-1 1,2 8 55,3 3 0,4-1-235,7-5 0,4 0 0,5-2 1,8-3-700,7-6 0,8-5 329,5-5 1,7-4 0,-1-7 0,3-3 595,2-8 0,-12-39 0,-2-17 0,3-12 0,0 1 0</inkml:trace>
  <inkml:trace contextRef="#ctx0" brushRef="#br0">16677 5123 7698,'-25'-9'3,"4"3"201,3 5 1,9 13 220,4 4 0,-2 13-208,2 3 195,-1 0 1,12 16-1,1-2 1,3 7 0,6 4-129,4 4 0,3-1-462,-2-1 0,-3-2 0,5-4 0,-1 4 151,-1 0 1,6-7-337,-6-8 0,7-4-1357,-1 4 1720,3-6 0,31-18 0,6-13 0</inkml:trace>
  <inkml:trace contextRef="#ctx0" brushRef="#br0">17237 5699 7703,'-10'0'929,"-1"0"0,8 2-622,-3 3 1,4 9-408,2 8 1,0 6 0,2-1-1,2 3 377,1 2 1,8 0-712,-3 0 1,4 0-25,2 0 13,0-7 1,0-2 444,0-7 0,0-35 0,0-10 0</inkml:trace>
  <inkml:trace contextRef="#ctx0" brushRef="#br0">17077 5363 7703,'-16'0'0,"-5"7"-137,0 4 0,5-3-170,5 3 191,7 0 1,-3 5-1,9-2-262,3-3 378,4 3 0,50-19 0,10 3 0</inkml:trace>
  <inkml:trace contextRef="#ctx0" brushRef="#br0">17622 5779 7703,'-11'2'226,"0"3"0,8-1 270,-3 6 0,5-4 321,1 4-607,0 1 1,0 5 0,-2 0 0,-2 2 0,-1 1 14,1 3 0,3-1 0,1-5 1,0 0 209,0 0-315,0 0-182,0 0-151,0-7 26,7-23 0,-6-6 0,7-19 0,-3 2-207,0-1 1,2-6 182,-1 1 0,1 2 79,3-1 0,5 1 1,-6-2-1,1 6-352,1 3 1,0 7-34,5 1 1,0 8-1,0 2 517,-8 7 0,35 30 0,2 6 0</inkml:trace>
  <inkml:trace contextRef="#ctx0" brushRef="#br0">18038 5715 8629,'-9'0'-1518,"3"0"1685,12 0 0,3-2 0,7-3 0,1-4 367,5 0 1,-3-5-488,8 3 1,-6-3 0,4-4-1,0-1 19,0-3 0,-5 1 69,1 5 0,-9 0 77,-1 0 0,-2-5 0,2-1 83,-6 3 1,-5 1-51,-5 2 0,-4 5-157,-7 1 1,-2 6-1,-2-1 1,-1 3 286,2 2 0,-5 12-178,3 4 1,-6 11 134,6 0 0,0 10 0,5 6 0,0 5 244,0 5 1,7-3-410,3 3 0,5-5-217,1-5 1,1 1 0,5-6-1,6-4-679,8-6 0,-1-7-657,8-10 1,0-4 586,5-7 0,0 0-850,0 0 1649,-7 0 0,26-50 0,1-12 0</inkml:trace>
  <inkml:trace contextRef="#ctx0" brushRef="#br0">18758 5315 7694,'-16'0'278,"0"0"1,0 0 0,0 0-1,0 0 821,0 0 1,0 0 0,0 0-1,0 0-499,0 0 1,0 0-212,0 0 1,5 0 0,1 0 0,-1 2 659,2 3-976,-5 4 0,10 7-13,-6 0 0,6 2 0,-1 1 0,3 4 53,2 2 0,0-3-289,0 4 0,0 6 1,0 6 1,5-1 0,2-5-1,2 0-342,4 0 0,1-2 266,2-3 1,5-4-406,1-7 355,6 0 1,-8-5-1,6-2 1,1-2-1,0-5-747,-1-6 0,-1-1 538,2-11 1,3 3-1,-5-10 1,0 0-1172,-4-4 1681,-3-3 0,-6-23 0,-1-11 0,2-6 0,-1 1 0</inkml:trace>
  <inkml:trace contextRef="#ctx0" brushRef="#br0">19030 4835 7694,'-16'-8'1414,"0"7"1,7 1-891,4 10 0,3 12 213,2 4 1,2 5-239,3 1 0,-1 7 564,6 3-884,1 5 0,5 1 0,0 0 1,0 0-1,0 0-232,0 0 0,0-6 46,0 1 0,0-2-920,0 2 1,0-4-34,0-7 0,-5 0-483,-1 0 1,1 0 1442,5 0 0,-7-14 0,-2-4 0</inkml:trace>
  <inkml:trace contextRef="#ctx0" brushRef="#br0">18886 5379 7689,'-23'0'0,"5"-6"0,-3 1 0,3 0 0,2 5 0,7 0 3453,2 0 1,9-2-2643,3-3 0,9 1 0,9-7 0,4-1-488,7-2 1,-2 3-170,5 0 0,-1 3-615,1-3 0,-3-2 0,3 6 0,-3 0-1244,-2 0 0,0 2 664,0 5 1041,0 0 0,0 14 0,0 4 0</inkml:trace>
  <inkml:trace contextRef="#ctx0" brushRef="#br0">19526 5267 7659,'-16'0'2239,"0"0"-1817,0 0 0,7 9 0,4 5 787,3 5 0,4 3-1093,3-6 1,-1 5 0,5 2 0,0 0-117,-1 1 1,-2 2-87,4-4 0,-4 1-258,4-2 0,-4-3 256,5 3-833,-8-3 0,6-2 0,-5 0 921,1 0 0,7-28 0,-3-8 0</inkml:trace>
  <inkml:trace contextRef="#ctx0" brushRef="#br0">19494 4931 7659,'-21'-9'400,"-1"3"0,1 5 1399,5 1-1399,0 0-697,7 0 0,4 0-846,10 0 1143,4 7 0,57 16 0,12 11 0</inkml:trace>
  <inkml:trace contextRef="#ctx0" brushRef="#br0">19862 5283 7659,'-16'0'0,"0"0"869,0 0 0,2 2 0,2 3 228,1 6 1,7 3-621,-1 2 1,3 5-402,2 0 0,0 3 1,2-5-1,3 3 32,6-3 0,3 4-178,2-1 1,0-1-1,0-7 1,0-1-556,0-3 0,6-4 356,-1 4 1,2-6 12,-2 1 0,-3-3 1,4-2-1,-5-2 74,-1-3 0,0 1 253,0-6 0,-5-3 116,0-8 0,-8 1 0,3-5 1,-5 0 293,-1 1 1,-1-3 173,-5-5 0,-3 0 77,-7 0-622,0 0 1,-5 0 0,0 2 0,1 1 0,2 6-467,2 5 1,-1 0-241,-5 13 0,10 0-1177,-4 5 1018,3 0 755,4 0 0,24 35 0,11 10 0</inkml:trace>
  <inkml:trace contextRef="#ctx0" brushRef="#br0">20262 5187 7659,'0'16'2154,"0"-4"-1670,0 4 1,0-3 795,0 8 1,0 4-686,0 2 1,0 3-502,0 2 0,0-2-219,0-3 1,0 3 157,0-3-122,0-4 1,2 0 0,2-7-169,1 0 151,0-7 0,-3-2 0,2-9-81,1-3 0,6-6 149,-6-10 0,2-4 17,-1-7 1,-3-2-144,8-3 1,-6-2 95,6-4 0,-6-2 227,6 8 0,-6 0 77,6 5 1,-2 1 478,1 5 353,5 3-76,-7 14 0,7 3-492,-5 12 1,3 4-126,-8 12 1,8 3-371,-3 7 0,-1 0 57,2 0 0,-2 0-833,1 0 0,5-2 415,-5-3 0,3 1-1556,-3-6 0,5-1-594,-5-5 2506,5 7 0,8-12 0,2 3 0</inkml:trace>
  <inkml:trace contextRef="#ctx0" brushRef="#br0">21079 5123 7659,'-7'-16'3539,"-2"0"0,-6 0-2948,5 0 1,-3 5 1562,8 0-1554,-7 8 0,8-6 1,-7 5-299,-1-1 1,-2 0-303,-2 5 0,5 1-5,0 5 1,1 3 105,-6 7 1,1 1-583,5 5 0,-3-3-37,8 8 88,0-7 0,5 4 0,0-4-171,0 1 0,1 1 0,5-6 0,6 0-286,8 0 1,5 0 661,7 0 1,0-2 655,0-3-382,0 3 0,5-11 1,-1 6 1499,-6-2-910,2-1 0,-14-4 0,3 1 2859,-3 2-2711,-2 1 1,-7-4 658,-4 3-1202,-3 4 1,-11 2-1,-5-1 224,-6 3-1325,-8 1 1,8 2-1,-7 2-646,-1 3 1,-4-1-3521,-5 6 5023,-4 1 0,-15 14 0,-8 7 0,-4 3 0,0 1 0</inkml:trace>
  <inkml:trace contextRef="#ctx0" brushRef="#br0">16533 6964 7685,'-7'23'-12,"-2"5"1,0 8-1,4 7 1,3 5 513,2 5 1,7 4-1,4 9 1,5 1 952,5 3 1,-3-1-775,3-5-456,-3-7 1,-7 5 0,0-5 0,-1 0-1,1-5 40,0-8 1,-6 1-116,6-8 1,-8-5-1147,2-5 309,-3-8 0,4-1 687,-1-7 0,-7-51 0,-7-6 0</inkml:trace>
  <inkml:trace contextRef="#ctx0" brushRef="#br0">16533 6948 7697,'-16'-6'863,"0"1"0,0-2 86,0 2-423,0 3 0,4-5 232,6 7 0,8 0-487,14 0 0,7-6-288,4 1 0,3-7 0,4 3 1,2-2-48,1 0 0,6 2-171,-6-1 0,0-3 83,-5 8 0,4 0 1,-2 6-1,-6 6-298,-3 9 1,-9 2 265,-5 9 1,-8 7 170,3 8 0,-6-1 0,-6 2 0,-4 2 319,-5 1 0,-2 2-133,-5 0 1,3-6 342,-8 1-473,0-7 1,-3-2 0,2-10-1,3 0 1,2-5-792,3-1 1,2-9-1282,2-4 2029,7-3 0,38-45 0,15-10 0</inkml:trace>
  <inkml:trace contextRef="#ctx0" brushRef="#br0">17205 7076 7697,'-26'16'0,"-1"0"0,4 7 126,2 4 0,1-3 213,15 3 0,-6 0 0,6 5 1,3-2 580,5-3 1,6-4-868,7-7 0,6-2-142,-1-3 0,8 1-220,-3-6 1,4-3 157,2-8 1,0-4-29,0-7 0,-1 0 292,-5 0-95,5-7 0,-14 3 1,5-7-1,-4-1 0,-4-2 228,-4-2 1,-2 0 116,-8 0 0,0 0 22,0 0-248,0 0 0,-8 5 0,-2 2-84,-4 2 1,-10 3 0,-2 8-1,-5 3-62,-1 2 1,6 2-88,-1 5 0,2 7-413,-1 3 1,2 5 239,8 1 0,2 0-609,4 0 1,-3 5 33,8 0 844,-1 1 0,56 1 0,12 2 0</inkml:trace>
  <inkml:trace contextRef="#ctx0" brushRef="#br0">17846 7044 7697,'-16'7'0,"-2"-5"954,-3 3 1,3-2-526,-4 3 1,-1-4 467,2 3 1,-2-2-381,1 3 1,5-4-438,-5 3 1,-1-3-182,2-2 0,0 0-214,5 0 1,5 5 163,0 0 1,6 3-254,-6-3 226,8-3 141,-4 12 1,14-12 0,3 5-622,5 0 461,8-5 0,2 10 1,7-7-475,0-1 484,7-2 1,-6 3 0,5 2-419,-4 2 627,5-5 1,-7 8 0,2-5 40,-6 2 0,-8 0 114,1 2 1,-3 3 254,-2-3 0,-7 8 460,-4 3 1,-10 4-257,-6-4 39,-10 6 0,1-5 0,-8 6-186,-6-3 1,2-4-381,-6 4 0,5-6-802,1 1 0,1-3 494,5-2 0,-3-7-3198,8-4 3397,0-3 0,47-73 0,-7 26 0,0 1 0</inkml:trace>
  <inkml:trace contextRef="#ctx0" brushRef="#br0">18214 7028 7697,'-7'23'0,"-4"3"0,4 7 2007,2 4 1,3 2-1052,2 4 1,0 1 84,0-6 0,0 2-989,0-8 1,0 2-956,0-12 1,7-3-48,4-8 1,3 1-2233,2-6 3182,0-1 0,7-83 0,-11 29 0,1 0 0</inkml:trace>
  <inkml:trace contextRef="#ctx0" brushRef="#br0">18086 6483 7696,'-16'0'0,"-6"0"0,1 0 0,0 0 741,5 0 1,0 6-1,1 1 1,5 2 180,4 3 0,5 2-804,1 2 1,3-1-119,8-5 0,71-17 0,-26-2 0,0 0 0</inkml:trace>
  <inkml:trace contextRef="#ctx0" brushRef="#br0">18614 6563 7696,'0'24'0,"0"2"0,0 10 0,0 1 0,2 9 1067,3 2 0,-1 2 0,6 9 1,3 1 856,1 3 0,-3-6-1438,-1-4 0,1-3-807,5-2 1,-5-2 0,-3-5-1,0-9-3429,-5-9 3750,-1-5 0,-2-23 0,0-6 0</inkml:trace>
  <inkml:trace contextRef="#ctx0" brushRef="#br0">18342 7012 7688,'0'9'4585,"2"-2"-2754,3-7 0,6 0-333,10 0-1749,11-7 0,3-2 0,8-7 0,3-2 0,4-2-4439,4-1 4690,6-7 0,-19 6 0,3-3 0,6-4 0,0 0 0</inkml:trace>
  <inkml:trace contextRef="#ctx0" brushRef="#br0">19222 6980 7688,'-16'9'0,"2"10"0,3-3 0,-1 4 977,6-4 1,-1 5-1,4 2 1,-3 0 2871,3 0 0,1-1-2821,2-6-1732,0 0 0,0 0-2081,0 0 1,5-9 2784,1-7 0,-2-39 0,-3-22 0,-1-5 0,0 1 0</inkml:trace>
  <inkml:trace contextRef="#ctx0" brushRef="#br0">19062 6595 7688,'-18'0'1224,"-3"0"1,3 0 1619,-3 0 0,8 2-2230,3 4 1,4 1-377,-4 3 1,6 5 0,-1-5 0,5 4-878,5 3 0,4-3 639,7-4 0,36 5 0,8-6 0</inkml:trace>
  <inkml:trace contextRef="#ctx0" brushRef="#br0">19622 6964 7687,'-23'5'3118,"-4"0"1,3 8-3105,-3-3 0,7 10-477,-1 1 1,5 2 0,5-3-1,6 3 2530,3 2 0,2-5-1862,0 1 0,7-3-314,4-2 0,10-7 0,6-2 0,1-2-459,-1 0 1,3-1-80,-3-9 0,-2 1 406,2-7 1,-8 6 0,2-6-1,-3-1-212,-2-2 1,-2-2 416,-3 0 0,2 0 320,-8 0 0,6-6 1,-6 1-1,-3 0 680,-6-2 1,-5-2-573,-7-7 0,-2 5-2631,-3 0 1652,3 1 0,-12 1 0,3 3 587,-3 5 0,-23 36 0,-6 10 0</inkml:trace>
  <inkml:trace contextRef="#ctx0" brushRef="#br0">19990 6916 7686,'-5'10'1935,"0"1"1,-1 0-1065,6 5 0,-5 1-1113,0 5 1,-1-3-257,6 8 1476,0 0 0,0 5 1,0-2-228,0-3-685,0-4 0,2-7 0,3-2-142,6-3 0,-2 1 0,2-8-559,1-6 0,1-7 399,-3-12 0,4-4-569,-3-7 1,3-2-1,2-3 1,0-4-149,0 0 0,0-9 757,0 7 1,2-5 364,3 11 552,-3 0 0,5 5 1,-7 3 242,0 8 0,0 7 1,0 14-1,-1 1 546,-5 5 0,3 10-488,-8 10 1,0 5-395,-5 1 0,6 5-131,-1 0 1,0 6-540,-5-6 0,0 1-528,0-6 1,0-2-3574,0-3 4143,0 3 0,15-5 0,2 7 0</inkml:trace>
  <inkml:trace contextRef="#ctx0" brushRef="#br0">21175 6195 7662,'-9'7'870,"3"4"1,5 5 460,1 5-1112,7 11 0,3 16 0,10 11 0,3 5 0,2 6 0,2 2 0,-1 1 1058,1-3 0,-7-6-913,1-6 1,-5-4-411,-5-11 1,1-6 50,-7-10-862,1-4 1,-1-13 0,2-1 856,2-2 0,-12-30 0,1-12 0</inkml:trace>
  <inkml:trace contextRef="#ctx0" brushRef="#br0">21207 6708 7662,'-16'0'1658,"7"0"1,3 0-1233,12 0 0,4-2 59,12-4 1,3-2-71,7-8-432,0-1 0,0 7 1,0-1-1,0 0 1,0 1 80,0-1 0,-2 8 0,-2-3 1,-3 4 113,-2 2 0,-1 0 47,-6 0 1,-7 8-68,-4 2 46,-3 4 0,-2 10 1,-2 1-1,-3 3 0,-8 2 180,-6 4 0,-1 2-523,-7-4 1,6 5 129,-6 0-221,8 8 0,-10-11 0,8 3 0,0-3 0,1-4-1186,4-3 1,-2-4-330,13-7 1745,0-7 0,40-31 0,10-13 0</inkml:trace>
  <inkml:trace contextRef="#ctx0" brushRef="#br0">21799 6708 7662,'-7'23'1222,"-2"-6"-672,-7 5 179,7 3-499,2-8 1,9-1 0,5-10 406,9-4-512,0-2 1,12-2-1,-5-4 1,2-6 0,2-6 64,-2-3 0,3-8-139,-6 3 1,4-4 20,-4-3 0,-1 1 0,-5-1 1,0-1 36,0 2 0,-7-2-238,-4 13 1,-3-6-14,-2 6 0,-7 1 1,-6 9-1,-6 6-33,-8 3 0,-3 2 104,-2 0 1,2 7 222,3 4-16,-3 10 1,12 6-1,-3 9 1,3 5-1,4 3 393,3 6 1,-1 3-218,6 1 0,3-5-516,8 5 1,6-4 162,10-2 0,4-13-1204,7-3 1,2-12 573,3-4 0,2-7 671,4-9 0,-1-18 0,5-7 0,0-2 0,0 1 0</inkml:trace>
  <inkml:trace contextRef="#ctx0" brushRef="#br0">22903 6067 7662,'-32'-23'0,"0"3"0,0-6 0,-3 1 554,3-2-260,-4-3 0,13 14 0,-6-2 2299,3 6-2194,6 8 0,-1 1 1,8 12 603,3 7-719,-1 17 0,0 1 1,3 16-16,0 3 1,3 6-1,3 9 1,-1 3 153,-3 2 1,1 0-360,5 1 1,0-3-345,0-7 0,2-1-398,3-5 0,2 1 0,6-11 0,-3-7 678,3-5 0,8-26 0,4-4 0</inkml:trace>
  <inkml:trace contextRef="#ctx0" brushRef="#br0">22247 6595 7662,'-7'9'0,"0"6"0,-4-5 780,4 4 1,9-3 1037,3 0 1,11-8-1116,11 3 0,10-6 292,6-6-1248,10-3 1,4-7 0,7-1 0,2-3 0,1-1-1882,3 1 1,-1-3 568,-5 2 1565,0-1 0,22 6 0,-41 8 0,0 0 0</inkml:trace>
  <inkml:trace contextRef="#ctx0" brushRef="#br0">23111 6467 7662,'-23'15'0,"5"-3"0,-3 15 0,3-2 588,2 1 1,2 5 823,3-5 0,4 4 170,7 3-1210,0-9 1,2 5 0,3-8-364,6-1 1,5-8 0,4-3 0,3-2-424,2-3 0,0-2 254,1-2 0,3-2 26,-8-4 148,7-2 0,-10-8 0,4 0 85,-5 0 1,-1-6-1,0-1 1,-1-2 451,-5-3 0,-3 3 28,-7-2 1,0 8-420,0-3 0,-1-1-438,-5 2 0,-8-6-235,-7 6 1,-8 1-706,3 9 1,1-1 542,-2 7 0,0-6-215,-5 6 1,7 1-760,4 9 1649,-4-3 0,14 48 0,-3 3 0</inkml:trace>
  <inkml:trace contextRef="#ctx0" brushRef="#br0">23479 6499 7662,'0'16'766,"0"-5"7,0 0 1,8 1 763,2 10 0,-1-5-739,2 5 1,-6 1-668,6-2 0,-2 6 24,1-6 1,3 8-49,-8-3 1,6-3 62,-6-1 0,0 1-60,-5-2 520,0 1 525,0-14-796,-7 0 0,-2-16-126,-7-2 1,6-12-447,-1-4 1,8-10 206,-3-1 0,4-6-224,2 6 0,0-6 123,0 6 1,2-8-46,4 3 1,-3 3-352,8 1 0,-1 4-458,6 2 0,6 2-1934,-1 3 2895,0 4 0,38 0 0,10-2 0</inkml:trace>
  <inkml:trace contextRef="#ctx0" brushRef="#br0">23976 6499 7662,'-8'16'0,"7"6"2297,-5-1-1648,5 0 1,2-12-289,5-3 0,10-5-102,10-1 0,5-8 392,1-8-558,7-8 0,2-9 1,5-5-122,-3-4 129,3-5 1,-12-1-1,1 2 602,-6 3-486,1-3 0,-20 14 1,1-2-1,-9 8 1,-7 3 444,-6 3 0,-5 8-481,-5 1 0,-4 7-315,-7-1 1,0 3 222,0 2 1,0 9-329,0 7 1,1 2 198,5 9 0,1 1 90,3 9 1,5 4 35,-5 7 0,12 0 187,4 0 1,5 2-80,1 4 0,1-6-4,5 0 0,4-2-833,12-9 0,-3-1-168,8-10 1,0-2-650,5-8 1,0-8 388,0-2 1071,0-4 0,21-52 0,6-13 0</inkml:trace>
  <inkml:trace contextRef="#ctx0" brushRef="#br0">25064 5747 7646,'-11'16'624,"1"0"1,4 5 867,-4 1 0,6 1 1292,-1-2-1996,3 4 1,2 7-1,0 2 1552,0 3-1907,0-3 0,7 12 1,5-3 192,8 3 1,-2 2 0,3 2-1,-3 2-176,-2 1 0,0 0-398,0-5 1,-5 0-340,-1 0-79,-6-7 0,8 6 0,-6-8 0,-3-2 0,1-5-4248,1-2 2510,-3-7-1388,5 1 3492,-14-16 0,-38-57 0,15 13 0,0 1 0</inkml:trace>
  <inkml:trace contextRef="#ctx0" brushRef="#br0">24664 6579 11254,'23'0'1842,"4"-7"-284,10-3 1,4-6-745,7-6 0,7-1-357,4-3 1,10-10-815,6 4 1,-6-4-203,-5 4 0,-7 2-1171,-9 3 1730,-7-3 0,-16 19 0,-11-3 0</inkml:trace>
  <inkml:trace contextRef="#ctx0" brushRef="#br0">25608 6163 7601,'-11'6'0,"1"1"1,-1 2-1,2 3 1468,4 2 1,3 2-118,2 0-1045,0 7 0,0-3 1,2 7-1,3 1 1,4 1 911,0-3-1063,5 4 0,-3-5 1,8 6-49,3-5 1,-1-3-1,-3-8 1,1-3 69,3-1 0,-1-8-36,-5 3 1,5-6-77,1-6 0,-1-8 0,-5-9 0,0-2-239,0-3 1,-2-3-205,-3-1 0,2-5-16,-8 0 0,6-1 1,-6 6-1,-2 0-114,-1 0 1,-2 0 283,0 0 1,0 2 61,0 3 344,0 11 0,-2 4 0,-1 10 634,-2 9 0,-1 6-163,6 19 0,2-2-395,3 13 0,2-1-17,4 6 0,3 0-386,-3 0 1,3-1-315,2-5 0,0-3-566,0-7 1,0-1 304,0-5 1,0-3 719,0-7 0,0-28 0,0-8 0</inkml:trace>
  <inkml:trace contextRef="#ctx0" brushRef="#br0">26264 6083 7605,'-7'16'0,"4"0"666,-8 0 0,7 0-134,-1 0 153,3 0 1,2 6 0,0-1 243,0-2-886,0 6 1,6-7 0,1 5 294,2 0-183,-6-5 1,10 5-1,-6-7 454,2 0 0,-6 0 119,4 0-56,0-7-102,-5-2-464,5-7 1,-7-9 0,0-5 141,0-5-125,0-10 1,0 4 0,0-7 229,0 0-231,7-7 0,1 5 0,4-3 100,-1 3 1,-6 8-734,6-1 1,-1 2 287,6-2 0,0 4-1331,0 7 0,0 0 45,0 0 1509,0 7 0,22 16 0,4 11 0</inkml:trace>
  <inkml:trace contextRef="#ctx0" brushRef="#br0">26792 6019 7605,'-1'16'0,"-5"0"0,5 0 1255,-5 0 1,4 0-358,2 0 0,0 2 78,0 3 1,2-3-579,4 3 0,-3 3-115,8-3 1,-2 6-281,1-6 19,5 0 0,-8 1 0,3-1 0,-3-1 0,-1-3-30,-1-1 1,2 0 24,-1 0 0,-5-5 122,5 0 0,-5-9-93,-1-2 1,0-15-97,0-11 1,0-5-627,0-1 540,0-7 1,6 0 0,1-5 0,2 3 0,1 0-83,-1 0 1,6 5 614,-5-1 1,5 3-44,1 2 0,1 9 133,5 7 1,-3 2-45,8 8 1,-6 3 274,6 8 0,-6 11-286,6 11 0,-8 5-181,3 5 1,-4-3-329,-2 3 1,0 3 108,0-3 0,-2 0-729,-4-5 0,3 0-328,-8 0 1,1-5-724,-6 0 1,0-8 1747,0 3 0,-22-33 0,-4-9 0</inkml:trace>
  <inkml:trace contextRef="#ctx0" brushRef="#br0">13028 7652 12710,'23'-5'592,"4"-1"1,10-4-473,6 4 1,12-6 0,9 3 0,9-2 132,5 1-183,2 6 1,6-5 0,-1 6 0,-1-3 0,-4 3 0,-6 1 0,-4 2-174,-5 0 1,-6 0-175,0 0 1,-8 0-65,3 0 0,-6-5 0,-6-1 0,-4 1-527,-4-2 0,3-2 246,0-7 1,1 5-343,-6 1 0,0-3 964,0-8 0,7-25 0,2-13 0</inkml:trace>
  <inkml:trace contextRef="#ctx0" brushRef="#br0">14629 7140 7875,'-16'-7'755,"0"5"-57,0-12-439,0 12-10,7-5 0,3 7-66,12 0 1,4 2-44,12 3 1,-3-3-33,8 3 1,5 2-1,5-2 1,1-1 193,1-2 1,2 3-117,7 0 1,-6 3-118,1-3 1,0-3 0,7 5 0,1 0 27,2 4 1,1-3-117,-6 3 1,0 2-277,0 8 235,0-3 0,-9 10 1,-5-5 25,-6 2 1,-14 2-1,1 5 1,-6 0 244,-6 0 0,-8 0 295,-6 0 0,-5 0-186,-5 0 1,-4 4 299,-7-4 1,0 3-189,0-8 1,0 1-172,0-1 0,0 1-298,0-6 0,7-1-338,4-5 1,3-2-1302,2-3 1,7 3 1675,4-3 0,31-18 0,10-4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20443 7911 9507,'7'-8'425,"-6"1"-28,6 7-149,-7 0 1,0 2 148,0 3-453,-7-4 1,6 13-230,-5-4 237,5-3 1,-1 6-1,-1-3-94,-2 4 0,0 1 44,5 0 95,0 7 1,0-3-1,0 5 1,0-1-175,0 1 188,0-6 0,1 10-91,4-8 0,-3 5 58,3-5 1,2 6-56,-2-6 0,2-5 0,-4-5 0,4 1 200,1-3-111,-4-1 103,9-7 1,-9-5 0,4-2-270,-1-1 1,3-8 55,-5-4 0,5-2-88,-5 2 0,0 1 99,-5-6 1,5 6 38,0-1 1,0 3-122,-5 2 420,0 0 1,0-1-213,0 1 526,-6 0 0,2 5-29,-6 0-105,7 6 0,-11-1 217,4 10-812,3 4 1,1 6 0,4 0-772,-3 0 664,3 1 0,-5 4 0,7 2-202,0 2 1,0-1 201,0 3 1,0 2-73,0-2 0,2 2 375,3 3 0,-1-2-51,6-4 1,-2 4 37,2-4 1,4-1 7,-4 1 0,3-11-154,3 1 1,1-5 78,3 0 0,-3-3 85,3-7 0,2-2-50,-2-3 1,2-8 95,-1-8 1,-5-6 798,5 2-636,-4-4 1,-2-1-1,-2-1 558,-3 1 1,4-1-311,-4 1 1,-3 0-118,-2-1 0,2 1-254,-2-1 0,0 3-114,-5 2 0,0-3 101,0 4 1,-2 3-63,-3 2 0,2-2-414,-7 2 267,-1 6 0,-4 2 53,0 7 1,5 2 43,0 8 0,1 3 152,-1 7 1,-3 6-57,2-1 0,3 7 38,-2-2 1,7 6-138,-3 4 0,0-3-135,1 4 1,0-4 70,5-1 0,0-6-165,0 0 1,1-6-167,4 1 1,-1-5 126,6-5 1,0-3-9,5-7 0,0 0-75,1 0 0,-6-1-105,0-5 0,0-2-80,5-7 541,0 0 0,14-55 0,-13 29 0,0-1 0</inkml:trace>
  <inkml:trace contextRef="#ctx0" brushRef="#br0">17827 7926 7652,'-2'-8'358,"-1"1"548,-3 0-540,-5-1 1,7-1-1,-6 3 1,-2 1 378,-1-1 1,-2 0 0,-1 2-401,1-1 0,5 0-9,0 5-279,7 0 0,-9 2 0,7 3 0,1 7-31,3 6 1,1-1 0,0 5-1,0-1-100,0-1 0,1 7-11,4-2 0,2-1 0,5 0 1,-2-2-127,2-4 0,1-1 98,3-2 1,-1-1 0,0-4 0,0-5 32,0-3 0,2-2 75,4 0 0,-5-7 0,3-5 0,-5-5 67,-4-3 1,-2-7-22,2 2 0,-3-4 0,-7-2 1,0 1 139,0-1 0,-2 3-30,-3 2-193,-3-2 1,-7 16 0,-1-3 0,1 3-1,-2 3-156,-3 4 0,3 7 73,-3 8 0,1 2 171,-1 13 0,5 1-16,0 4 0,-1 6 116,6-1 0,2 6 63,-2-6 0,6 6 276,-1-6 0,4-1-252,1-9 1,6-3-67,4-6 1,4-3-123,1-3 0,2-5-219,3-10 1,-3-3-154,4-7 0,0-2 172,0-4-1,-1-2-163,-5-8 0,-1 6 65,-4 0 1,2 1-28,-7-1 0,0-3-7,-5 8 0,-2 2-143,-3 7 1,-3 0-13,-8 6 0,-4-1-115,0 6 1,-5 7 557,4 3 0,-10 25 0,-5 12 0,-2 2 0,1 1 0</inkml:trace>
  <inkml:trace contextRef="#ctx0" brushRef="#br0">14922 11288 7661,'6'-8'170,"-2"-6"279,6 4 0,-5-2 0,3 1 0,-1 0 1,-4 0 412,-1-3 0,-2-1-577,0 0 0,0-1 1,-2 1 49,-3 0 1,2 2-14,-7 2-259,0 5 1,-5 6-1,-1 0 1,1 0-1,0 1-226,0 4 1,-1 4 0,1 8-1,0 3-48,0 5 1,6 4 171,4 2 1,-1 1 0,0 1 0,3 3 46,1-2 0,7-2-6,1-2 1,5-4 0,1-3 0,5-1-26,3-3 1,6-9-123,-6-5 0,7-5 0,-3-7 0,1-6-38,0-6 1,-6-8 197,1 2 0,-3-9 135,-2-1 0,-6-1 0,-4 6 0,-3-1 280,-2 1 0,-2 1-168,-3 4 1,-9-2-29,-6 6 1,-7 1 21,2 5 0,-4 1-27,-1 4 0,-1 3-288,1 7 1,4 0-151,1 0 0,6 9-200,-1 6 1,5 12-219,5 9 1,3 6 626,7-2 0,14 31 0,2 9 0</inkml:trace>
  <inkml:trace contextRef="#ctx0" brushRef="#br0">14876 14072 7648,'-2'9'2482,"-3"-4"-2385,3-3 0,-6-9 0,5-3 0,-4-4-47,-2-1 1,4 0-286,-5 0 270,7-1 1,-9 1 0,5 0 0,-1 1 0,-2 3 239,1 0 0,-4 8-54,3-2 0,3 10-38,2 5 0,3 9 331,2 1-510,7 7 1,3-3 0,8 6 0,4-1 0,2-4-63,3-4 0,-3-1 1,1-3-1,2-5-135,2-4 1,0-3 198,-4-5 1,2-2 108,-7-3 1,1-8 0,-6-9 0,-2 0 358,-3 0 0,-3-3-142,-7 4 1,0-4-73,0 5 1,-8-2 0,-7 3 0,-7-1-127,-2 1 1,-10 2-265,4 2 1,-6 7 75,1 3 0,3-2-278,-4 2 0,6 1 62,4 9-65,-2 11 0,11 2 1,-2 8-153,7 1 487,6 8 0,46 38 0,-15-29 0,1 0 0</inkml:trace>
  <inkml:trace contextRef="#ctx0" brushRef="#br0">16336 15426 9810,'0'-8'2575,"0"-6"-2370,7 13 1,-6-8 24,5 4-135,-5 4-297,-1-6-36,0 7 1,0 1 208,0 5 0,5 4 12,0 10 1,2-1 0,-3 4 0,2 1 2,3 0 1,1-1-119,5 3 0,0-4 0,2-7 0,2 0-81,1 0 1,5-6 165,-4-4 0,4-4 42,-5-1 1,1-1-1,-6-4 1,-2-6 130,-3-2 1,-3-4-47,-7-3 1,0 1-12,0-6 0,-1 6 1,-5-3-1,-4 2 107,-3 0 1,-9-1 26,-3 6 0,-6 0-28,-4 0 1,2 1 46,-2 4 0,-2 3-66,1 7 1,1 0 8,4 0 0,8 12 19,2 3 1,1 11 5,5-1 0,-2 4-104,12 1 0,0 1 55,5-1 0,7 4-142,3-4 1,10 2 40,5-11 1,4-1-126,2-5 0,1 0-157,3 1 0,-1-8-350,7-3 1,-6-3 591,6-2 0,33-14 0,-30 6 0,0-1 0</inkml:trace>
  <inkml:trace contextRef="#ctx0" brushRef="#br0">22390 15335 7701,'-9'2'-330,"2"1"972,1 2-439,4 0 0,-6-5 0,4-1 0,-3-3 0,1-2 0,-3-3 647,1-3-685,-2-1 1,-6-1 11,1 4 1,5 3-269,0 7 87,0 0 0,-4 2 1,2 3-1,4 7 35,1 6 0,2 6 106,5 7 1,0 1-116,0 3 0,7-3 0,3 4 0,5-4 25,6-2 1,0-6-107,5-4 1,3-3 92,-4-2 1,4-6 0,-1-4 0,-1-5 29,-1-5 0,-3-5-37,3-11 0,-9 3-47,-7-8 1,-7 8 73,2-2-85,-3-4 1,-9 7 0,-3-3 20,-3 3-32,-9 2 1,-4-1 0,-8 1 35,-1 0 175,-7 0 1,8 6-1,-5 4 125,2 4 0,1 2-167,6 4 0,1 4 44,4 6 0,3 5-32,7 1 1,6 1-660,4-2 0,7-3 119,8 3 401,7-10 0,43-23 0,18-14 0,-22 7 0,-1 0 0,0 0 0</inkml:trace>
  <inkml:trace contextRef="#ctx0" brushRef="#br0">23667 13905 8857,'0'10'193,"0"0"1,2 2-112,3 2-42,4 1 1,1-5 0,0 0-1,3 2 1,4 2 0,3 1 0,-1-2 115,-2-3 0,0-3-158,3-7 1,-3 5 105,3 0-103,-3 0 0,-2-10 0,1-1 0,-3-5 0,-1-4-40,-2-3 0,-6-4 97,1 1 16,-4 4 0,-2-11 0,-4 4 1,-7-1-1,-7 1 230,-6 2 0,-4 2-187,-1 5 0,-1-1 0,1 3 0,-1 3 314,1 5 1,0 6-132,-1 9 0,6 2-73,-1 14 0,13 1 0,-1 7 0,6 3 251,5 2 1,3-6-345,5 3 0,3-4-106,7-2-209,7 1 1,2-7 0,6-4-406,1-3 399,-1-9 0,1 4 0,-1-7-506,0-2 575,1-1 118,-8-9 0,13-48 0,-4-20 0</inkml:trace>
  <inkml:trace contextRef="#ctx0" brushRef="#br0">23591 10847 7664,'0'-15'48,"0"0"99,0 0 1653,0 6-1214,0-4 0,-1 18-459,-5 0-23,5 7 1,-6 10 0,7 3 0,-2 5 0,-1 4 307,-2 2 1,0 1-112,5-2 1,0-3-232,0 4 1,0-4-1,2-2 1,3-1-55,5-3 1,2-4 5,-2-7 0,8-2-116,-2-3 0,4-3 1,-2-8-1,4-6-13,2-8 0,-5-2 261,1-9 0,-3 1-61,-2-6 1,-7 1 0,-3-2 0,-3-2 228,-2-1 1,0 1-126,0 8 1,-12-2-90,-3 2 1,-10-1 8,-1 2 1,-2 0-24,-3 9 1,1 0-132,-1 10 0,1 1-268,0 5 0,1 4 164,4 6 0,3 2-718,6 13 1,3 0 75,3 6 783,3-1 0,27 21 0,6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15477 7668 7749,'0'-11'96,"0"1"32,0 6 0,0-5 0,2 6 145,3-3 1,-1 1 355,6 5-215,1 0-190,-2 0 0,0 0 0,-4 0 654,6 0-665,-4 0 1,2-2 491,-4-3-611,-3 3-14,5-12 0,-2 10 64,1-6 1,-1 4-66,-5-4 1,0 4-1,0-4-162,0-3 1,0 4-248,0-1 239,0-1 0,0 0 1,0 1-120,0-3 503,0 6-93,0-7 120,0 12-267,0-12 426,0 12-39,0-5-179,0 7-23,0 0-247,0-7 0,0 3 96,0-6 0,2 6-2,3-1 0,-1-2 5,6 1 1,-4-6 0,4 1 0,-4 2 113,4-1 1,1 4-62,5-4 0,0 4-122,0-4 1,-4 4 92,4-5 1,-3 3-191,8-3 1,-1-3 46,1 3 1,-1-9-77,6-1 0,1-7 19,5 1 1,0 2 88,0-2 0,0 1-32,0-6 0,0 5 19,0 0 1,0 8 146,0-3 1,-5 5-77,-1 1 1,-1 1 75,2 5 0,-2 1-20,-4 3 0,-1 3-30,6-8 0,-4 1-70,5-6 0,-3 0-14,3 0 0,3 0 6,-3 0 0,3-8-22,2-2 0,2 1-15,3-2 0,-3 2 71,4-1 0,1-5 10,-2 5 0,0 1-60,-5-2 1,2 8 7,3-3 0,-3 3 89,4-3 0,1 4 4,-2-3 1,8-4 8,-3-1 0,10-5 120,1-1 1,2 0-320,-1 0 0,3-2-144,7-3 1,0-2 242,0-4 0,0 2 0,0 4 1,1 3-123,5-3 1,1 3 34,4 2 1,1 0-112,-7 0 1,8 0-17,-2 0 1,1 0 112,-1 0 0,3 0 164,-3 0 1,3 0-325,2 0 0,-35 15 0,1 0 245,-1-2 1,0 1-1,4 1 1,0 0 3,-3-2 1,-1 1-1,-1 0 1,1 0 50,0-1 0,0 1 0,1 1 0,-1 0-84,3-2 0,0 1 0,-2 0 0,-1 2-72,0 0 0,1 0 1,-1 0-1,0 0 97,3 0 0,0 0 0,3 0 0,0 0-15,-1 0 1,1 0 0,-2 0 0,0 0 101,-1-1 1,0 2 0,-2 1 0,0 1 5,5 0 1,0-1-1,0 1 1,1 0 14,-1-3 1,-1 0 0,2 2 0,-1 1-78,0-1 0,0 1 0,-2 1 1,1-1 19,4 0 1,-1 0 0,-1-3 0,1 1-33,0 2 1,1 0-1,1 0 1,0 1-17,-2-2 0,1 1 1,-1 2-1,0 1 12,3-3 0,0-1 0,-2 2 1,1-1 9,3 0 1,1 0 0,-2-3 0,0 1-267,-1 2 1,0 0 0,1 0 0,0 1 254,1-2 0,1 1 0,1 1 0,-1-1-9,3 0 1,-1-1 0,-1-1 0,-1 0 10,-3 2 0,0-1 0,1 2 0,0 0 2,2-2 1,-1 1 0,1 3-1,0 0-5,-1 0 0,1-1 1,1-1-1,-1 1-3,-2 0 0,-2 1 0,1-1 1,0 0 36,3 3 1,0 0 0,0-2 0,1 1-30,-1 1 0,-1 0 1,-1-2-1,-2 0-53,-1 4 1,-1 1 0,-1-1 0,1 0-123,0 1 1,1-1 0,0 0 0,0 0 105,-3 3 1,-1 0-1,1 0 1,0 1-10,-3 2 1,0 0 0,43 0-121,-1 0 0,-1 0 135,2 0 1,-4 2-2,-7 3 0,5 4 44,1 7 1,3-2 144,-9-3 1,3 3-78,-8-3 1,3 3 12,2 2 0,0 2-29,0 3 1,0-1-8,0 7 0,-1-6-26,-5 6 1,8-1-33,-7 6 0,1 0-23,-6 0 0,-5 0-20,5 0 1,1 0-57,-2 0 0,1 0 26,-6 0 0,-2 6 56,-3-1 0,3 8 112,-4-3 0,-2-1 22,-3 2 0,-1 0 151,1 5 0,-5 5 37,0 0 1,-2 6-196,-9-6 1,1 10-169,-6 1 1,5 0 105,1 5 1,-6-1-177,-6 1 0,-1-3 96,2 3 1,3 2 2,-3-1 1,-2-1 23,1-5 0,-4 6 28,4-1 1,-1 4 21,2-9 0,-2 3 145,-4-8 1,-3 9-144,3 1 0,2 0 21,-1-5 1,-1 2-148,-5 4 0,-5-5 30,-1 5 1,-1 6 26,2-1 1,-4 2 14,-7-8 0,0-2-22,0 8 0,0-2-7,0 2 0,-5-4-7,-1-7 1,-6 5 200,1 1 1,-3 10-84,-2-6 0,0 3-143,0-8 0,-2-1 83,-3 7 0,1 3-7,-6 2 1,1-2 2,-2-8 0,-3 3 167,3 7 1,-3 0-211,-2 0 1,0-6-75,0 1 1,-2 0 164,-3 5 1,-2 0-27,-4 0 1,20-41-1,0 0 3,-20 36 1,20-36 0,0 0 1,-25 36 0,0 1 50,0-1 1,23-36 0,0-2-30,-28 33 0,28-32 0,0 0 56,-2 0 0,0-1 1,2 1-1,1 1-30,-24 35 1,21-35 0,0-1 8,-26 31 1,25-32-1,1 1-6,-27 31 0,27-31 1,-1 1-24,-1-2 1,0 0 0,-2 0-1,-1-1-3,3 2 1,0-1 0,-28 32-32,28-31 1,-1-1-1,-1 0 1,-2-1-8,-2 1 0,1 1 0,1 0 1,2 0-3,1-3 1,1 0 0,0 2-1,-1 0-55,-1-2 1,-2 0-1,-1 2 1,-1 0 22,0-2 0,1 0 0,1 2 1,2 0-36,1-2 1,1 0 0,0 0 0,-1-1 40,-34 30 1,2 0-22,3 0 1,-1 0 86,6 0 0,-4-1-7,4-5 0,-4 5 118,4-5 1,-4-1-40,4 2 0,-4-6-10,4 6 0,-6 0-78,1 5 0,2-6-18,-1 1 1,1 0 12,-2 5 1,-7-2-85,8-3 1,-6-4 52,10-7 0,-5 2-10,6 3 0,-7-3-2,1 3 1,2-3 8,-2-2 0,6 0 38,-6 0 0,1 0-8,-6 0 1,5 0-9,0 0 1,1 0-44,-6 0 1,1 0 37,5 0 0,-5 0 12,5 0 0,1 0-18,-2 0 23,0 0-17,-5 0 0,8-1 8,2-5 0,3 3 254,-3-8 0,4 1-251,-3-6 1,5 0 2,5 0 0,-3 3 12,3-3 0,-3 9-17,-2-9 1,6 4-2,-1-4 0,0 2 2,-5 3 87,0-3-86,7 5 1,-3-7 58,6 0 1,-1-2 241,2-3 1,3 3-225,-3-3 0,3-4 156,2-2 1,0-3 10,0-2 1,2 0 234,3 0 0,2-2-279,4-3 0,3 3-46,-3-3 1,-2 3-248,1 2 0,1 0 111,5 0 1,0-5-57,0-1 1,0 5 38,0 1 1,2 3-175,3-8 0,-3 3 13,3 2 0,-3 0 39,-2 0 1,5-2 34,1-3 1,1 3 40,-2-3 0,-3 1 53,3-1 1,2 1 23,-1-6 1,6 1 241,-1-2-209,-4-3 0,5 5 262,-6-7-103,6 7 265,-10-5-388,12 5 1,-10-5 125,6 3-384,-6-3 1,8 7 61,-6-4 1,4-3-138,-4 3 0,4 2-181,-4-1 163,6 6 149,-10-3 164,5 7 0,0-5 451,4 0-193,3-8 434,-5 11-184,5-12-174,-5 5-192,7-7-329,0 7 196,0-5-168,0 5 0,-2-7 85,-3 0 1,3 2-7,-3 3 0,1-3-208,-1 3-178,3-3 82,-12-2 0,10 6 125,-7-1 309,8 0 27,-11-5 0,10 6 43,-7-1 38,8 0-95,-11-5-190,12 0 1,-11 2-15,8 3-329,0-3 309,-2 5 0,3-7 19,-7 0 0,8 2 147,-2 3-189,-4-3 192,7 5 1,-7-7-119,4 0 62,3 0-120,-5 0-282,7 0-6517,0 0 6901,7 0 0,30 0 0,15 0 0</inkml:trace>
  <inkml:trace contextRef="#ctx0" brushRef="#br0">15525 7524 7363,'-9'2'1829,"4"3"-1684,3-3 1,2 7 118,0-4 1,2-1-173,3 6-107,4-6 1,2 8 105,-1-6-55,-6-1 0,10-5 0,-3 0 120,3 0 0,2 0-116,0 0 1,-5 0 13,-1 0 1,1 0 0,5 0 73,0 0 1,0 0 114,0 0 0,0 0-88,0 0 1,2-2-1,1-1 43,3-3 0,-6 1-264,-6 5 1,1-5 106,5-1-86,7 1 1,-9 0-1,6-1 1,-1 3-1,-1-1 14,0-1 1,-2 3 4,0-3 0,5 3 15,1 2 1,-1 0 139,-5 0 1,5 0-11,1 0-42,-1 0 1,0 0 0,3-2 91,0-3-121,3 3 0,3-5 1,-1 7-16,-3 0 1,1-5-24,5-1 1,0 1-87,0 5 1,-2 0 105,-3 0 0,2 0-258,-8 0 134,7 0 1,-10 0 0,3 0 43,-3 0 1,0 0-15,3 0 1,-3 0-5,3 0 1,-3 0 30,-2 0 0,0 0-18,0 0 89,7 0 0,-5 0 0,5 0 95,0 0-68,-5 0 1,7-5 0,-5-1 46,1 3 0,6-4 139,-6 1 1,6-4 161,-6 4-424,8 1 0,-12 0 0,5-1-11,-5 3 1,5-1-288,-1-1 1,6 3-263,-6-3 306,8 3 113,-12 2 1,12 0 112,-8 0-33,8-7 0,-6 5 1,3-3 126,-4 3 0,1 0 58,-2-3 0,6 3 187,-6-3 1,6 3-107,-6 2 1,6 0 260,-6 0-308,8-7 0,-4 5 0,7-3-12,0 3 0,1 0-37,5-3 1,1 3-115,4-3 0,3-2-17,-4 1 1,5-1 20,1 2-2,7 3 1,-7-7-1,2 6-53,-6-3 1,-7-1 23,6 2 1,-2 3 46,2-3 1,-4 3 33,-7 2 0,-5-6-47,-1 1 216,1 0-94,5 5 1,-2-6 187,-3 1 17,3 0-260,-5-2 1,5 3 76,-3-7 0,1 8-8,-6-2 0,-1 3 67,-5 2-126,7 0 1,-10 0-303,3 0 85,-4 0 1,-3 7-229,-4 4 1,2-3-83,-1 3 1,-1-6-103,-5 6 222,7-7 108,-5 10 211,12-5 0,-10 0-286,6-4 683,-6 4 1,10-7 427,-3 3-406,-4 4-357,7-7 1,-10 10-98,6-6-359,-6-1 280,10 2-2,-12-5 0,7 10 30,-4-6-68,-3-1 234,5 2 0,-5-5-157,3 3 290,-3 4-168,5-7 0,-7 7 41,0-4-89,0-3-6,0 5 78,0 0-56,0-5 47,7 5 0,-5-5-41,3 3 116,-3-3 0,0 5-5,3-7 0,-3 2 267,3 3-312,4-3 0,-5 7 1,6-4 0,-4-3-102,4 3 1,-4 2 97,4-1 0,-4 4-25,4-4 0,-4 1 8,4-2 0,1-1 28,5 6-52,0-6 1,0 3 90,0-7 1,5 5 4,1 1 0,-1-1 19,-5-5 0,0 0 0,0 0 0,5 0 117,1 0 1,-1-5-282,-5-1 0,-5 1 233,-1 5-391,1 0 219,5 0-182,0 0 114,-7 0-43,5-7 183,-12 5 1,7-5-105,-4 7 124,-3 0 0,7 0-49,-4 0-14,-3 0 0,7 0-27,-4 0-20,-3 0 0,7 0-17,-4 0 0,-3 2-254,3 3 250,-3-3 0,0 5-3,3-7 1,-3 2 355,3 3-203,-3-3-6,5 5-73,-5 0-22,12-5 1,-10 10 15,7-6-14,-8-1-120,11 2 1,-10-5 88,7 3 0,-6-3-272,6-2 247,-1 7 0,6-5 39,0 3 1,-5-3 53,0-2 1,-1 0 142,6 0 0,0 0-28,0 0 0,0 0 152,0 0 0,6 0-161,-1 0 1,2 0-58,-2 0 1,-1 0-22,7 0 1,-1 0-6,6 0 1,0 0-166,0 0 1,0-2-22,0-3 0,6 3-35,-1-3 1,2 3 46,-1 2 0,-5-5 43,5-1 0,3 1 79,1 5 1,-3 0 3,-1 0 1,-4 0-23,-2 0 1,5 0 12,0 0 1,-1 0 94,-10 0 1,5 0-86,-5 0 0,3 0-152,-3 0 1,3 0 87,-8 0 1,6 0-122,-6 0 1,8 5 76,-3 1 1,-2-1-9,-3-5 0,2 0 71,-2 0 0,6 0 106,-6 0 0,1 0-18,-6 0 0,0 0-84,0 0 1,0 0 132,0 0 0,-6 0-129,1 0 1,-6 0-114,6 0 1,-6 0 51,6 0 1,-6 0-179,6 0 1,-6 0 136,6 0 1,-2 2 29,2 3 0,3-3 109,-3 3 0,-3-3-105,3-2 0,0 0 154,5 0 1,0 0-59,0 0 1,0 0 25,0 0 0,0 0-33,0 0 1,0 0-21,0 0 1,2 0-36,3 0 0,-3 0-10,3 0 0,-3 0-56,-2 0 1,0 0 69,0 0 0,0 0-121,0 0 0,0 0 11,0 0 88,0 0 0,0 5 42,0 1 0,0 4 6,0-4 0,0 1 140,0-2 1,0-1-95,0 6 1,0-4 84,0 4 0,0-4-51,0 4 1,5-6 6,1 1 0,-1 2-30,-5-1 0,2-1 6,3-5 1,-3 5-58,3 1 1,-3-1-14,-2-5 1,0 0 5,0 0 0,0 5-8,0 1 0,-5-1-42,-1-5 0,-4 0 84,4 0-224,1 0 167,5 7 0,-5-5-22,-1 3 26,-6-3-2,10 5 1,-10-5 99,6 3 0,-4-3-90,4-2 1,-4 0 96,4 0 1,-4 0-76,4 0 1,1 0 55,5 0 1,-5 0-74,-1 0 1,-4 0-9,4 0-27,1 0 1,0 0-297,-1 0 231,-6 0-43,10 0-118,-12 0 136,12 0 363,-12 0-76,5 7 209,0-5-297,-5 12 1,10-10 13,-6 6 1,1-6-87,-2 1 0,-1 2 51,6-1 1,-6 1-21,1-2 30,4-3-111,0 12 170,7-5-49,0 7 1,0-5 18,0 0 1,-5-8 382,0 2-411,-1 4 1,6-5 11,0 7 0,0-8 46,0 2 0,0-1-29,0 1 1,0-3-202,0 3 0,-5 3-71,0-3 1,-6 6-69,6-6 0,-3 2 135,3-2 0,2-1 47,-8 7 1,2-6-2,-2 6 1,-1-6 2,7 6 0,-6-6 19,6 6 0,-8-6-2,2 6 1,4-6 28,2 6 0,-2-2 20,2 1 0,-6 3 4,6-8 12,-1 7 104,6-3 0,-1 2 3,-5 0-88,4-1 18,-12 6-105,12 0-10,-12 0 16,5 0-30,-7 0 23,0 0 19,0 0 1,2-5 46,3 0 1,-3-6 29,4 6 57,-5-8-44,-1 12 0,2-12 355,3 8-360,-3-8 7,5 12-75,-7-7 0,2 3 53,3 0 0,-3-6 9,4 6-34,-5-1 0,-1 6 26,0 0 1,0-5-79,0 0 1,0-1-36,0 7 109,0-1 0,0 0 39,0 0-418,0 0 279,0 0 0,0 0-94,0 0 0,6-6 108,-1 1 0,0-6-11,-5 6 1,0-6 6,0 6-23,0 0 9,0 5 222,0 0 147,0 0-157,0 0-179,0 0 0,2 0 49,3 0 1,-3-6-84,4 1 0,-5-6 60,-1 6-7,0 0 1,0 5 10,0 0 1,0-6 32,0 1-138,7 0 1,-5 5 85,4 0 0,-5-6-76,-1 1 1,0 0 75,0 5 0,0-6-168,0 1 72,7 0 1,-5 5 21,4 0 1,-5 0-46,-1 0 0,2-6-8,3 1 1,-3 0-145,4 5 53,2 0 0,-6 0 155,4 0 0,-3-5 140,2-1 1,-3-4 142,4 4-221,-5 1 254,-1 5-69,0 0 0,0-5 337,0-1-162,0-6-138,-7 10-224,5-12-151,-5 12 0,2-10-21,0 6 1,-1-4 122,6 4 1,0-4-28,0 4 68,0-6 1,-1 8-6,-5-6 1,4 6 45,-3-1 0,3-2 138,2 1 1,0 1-255,0 5 0,-5-5 104,0-1 0,-1 1 92,6 5 0,0-5-81,0-1 0,-5 1 49,0 5 1,-1-5-45,6-1 0,0-4 3,0 4 1,0-4 32,0 4 0,-5-4 94,0 4-140,-1-6-35,6 10-392,0-12 135,0 5-814,0 0-466,0-5 307,0 5 0,0-9 16,0-3 1,6 1 1242,-1-6 0,16-37 0,6-17 0,0-6 0,-1 0 0</inkml:trace>
  <inkml:trace contextRef="#ctx0" brushRef="#br0">23207 9541 7810,'0'9'1169,"0"5"0,6-10-995,-1 6 1,2-4 83,-2 4-149,-3-6 1,7 10-1,-5-3 1,1 3 0,0 2-1,1 2 1,-1 1 230,-1 3 1,-3 6-278,-1-1 1,0 3-105,0 2 0,0 0 1,0 0-1,0 0-55,0 0 0,-1 0 40,-5 0 1,3 0 32,-8 0 1,2 0 0,-3 0-1,1 0 139,-1 0 1,3 0-83,-2 0 1,0 0-32,-5 0 1,6 0-1,-1 0 1,0 0-2,2 0 1,-3-5-149,7 0 0,-2-2-45,1 1 133,4 5 1,-10-12 0,5 6 0,0 0 0,-2 0-13,0 3 0,4-3 57,-6 2 0,2 0 13,-2 5 1,-3 5-3,3 0 1,-3 1 19,-2-6 0,2 5 27,3 0 1,-3 6-46,3-5 0,3-1 44,-3-5 0,6 0-37,-6 0 0,2 0 14,-2 0 0,-1 0-7,7 0 0,-6 0 1,6 0 1,-8 0-31,2 0 0,-1-2-1,1-3 0,-3 3-21,3-3 0,-3 7 35,-2-2 1,2 5-124,3-5 0,-3 0 63,3 5 1,-3-1 52,-2 1 1,5-3 10,1 4 1,1-5 9,-2-1 0,-3 6-5,3-1 0,-1 0 12,1-5 0,-3 0-5,3 0 1,-3 0 10,-2 0 1,5 0 29,1 1 1,1-1-49,-2 0 1,-3 5 41,3 0 1,2 1 15,-1-6 0,4 0 8,-4 0 1,4 5-15,-4 0 0,6 1 5,-1-6 1,-2 0-57,1 0 0,-4 5-6,4 0 1,-4 1-97,4-6 0,-4 2 93,4 3 0,-4-3-12,4 3 1,-4-3 43,4-2 1,-4 0-2,4 0 1,-4 0 12,4 0 0,-4 0 112,4 0 0,-1-5 60,2-1 1,1-6-86,-6 1 0,6 2 11,-1-1 0,-2-1-40,1-5 0,-1 5-114,2 1 1,3 5 51,-3-6 0,-2 6-163,1-6 1,-4 2 109,4-2 1,-4-3-160,4 3 1,-4-1 200,4 1 1,-4-1-51,4 7 1,-1-8 163,2 3 1,3 1-72,-3-2 1,-2 6 31,1-6 0,-1 0-19,2-5 0,1 6 92,-6-1 1,6 6-144,-1-6 1,-2 6-97,1-6 0,-4 6 13,4-6 0,-4 6 82,4-6 0,-1 6-109,2-6 0,1 6 85,-6-6 1,4 6-4,-4-6 1,4 6 41,-4-6 1,6 2 8,-1-1 1,-2-3-16,1 8 1,1-7 5,5 1 0,-5 2 20,-1-2 1,-1 1 98,2-6 1,3 0-92,-3 0 1,1 3-10,-1-3 1,3 9-50,-3-9 1,1 2-9,-1-7 0,3 3-113,-3-3 0,3 3 104,2 2 1,-5-6-172,-1 1 154,1 0 1,0 5-16,-1 0 1,1-5 104,5-1-93,-7 1 1,3 5 357,-6 0-177,6 0 1,-3 0-58,7 0 1,-5 0-63,-1 0 1,1-5-18,5-1 0,0 1 1,0 5 0,-2 0 86,-3 0-174,3 0 0,-5 0 138,7 0-27,0 0 0,-2 0 79,-3 0 48,3 0 1,-5 0-85,7 0 1,0 0 9,0 0 0,0-5-38,0-1 0,0 1-7,0 5 1,-5 0 21,-1 0 1,1 0 68,5 0-204,0 0 0,-5 0 92,-1 0 0,1-5 128,5-1 1,-2-6-15,-3 1 0,3-1 520,-3 1-453,3-3 0,0 5 339,-3-7-651,3 0 200,-5 0-97,7 0-5649,0 0 5110,0-7 0,2 5-711,3-3 0,-2-2 124,8 1 1118,-7-6 0,46-40 0,3-17 0</inkml:trace>
  <inkml:trace contextRef="#ctx0" brushRef="#br0">19574 7396 7649,'-9'0'2249,"0"0"-509,4 0-762,3 0 0,-12 0-514,3 0 1,2 0 249,-1 0-325,6 0 1,-5-5 0,4-1 30,-6 3 1,2 1-409,-1 2 83,6 0 0,-8 7 1,6 4-1,3 5 1,1 3-16,2 3 1,0 6-112,0-1 0,0 3-136,0 2 1,7-2-1,4-1 1,3-4-83,2-2 1,-3-7 88,3-6 1,-8-6 97,14 1 0,-8-3-25,7-2 70,-3 0 0,-2-7 0,0-4 8,0-3 0,-2-7 1,-1-1-1,-4 1 53,-2-2 0,0 3-59,-2-6 0,-3 4 175,3-4 1,-3 6-60,-2-1 0,0-2-49,0 1 1,-7 1 32,-4 5 1,-5 0 85,-5 0 1,2 2-27,-8 3 0,6 4 132,-6 7 1,7 0-131,-1 0 1,-2 9-35,1 7 0,1 7 165,5 9 0,2 2 13,3 3 0,4-3 116,7 3 1,0-3-185,0-2 0,5-7-334,1-4 0,12-3-135,-2-2 0,3-7 169,-3-4 1,5-3-144,1-2 1,5-7 75,-6-4 0,0-8 43,-5-3 1,0-1 51,0 2 1,0-2 44,0-4 1,-5-3 365,0 3 1,-8-1-161,2 1 1,-3 4 128,-2 7 0,-7-5-47,-4-1 1,-5 3-86,-5 8 1,-4-3-97,-7 3 1,0 4-7,0 2 1,0-3 98,0 3 0,2 2 68,3 8 0,1 4-243,10 7 0,-2 0-164,12 0 0,1 5-1000,5 1 0,0-1 583,0-5 0,7 0-1663,4 0 1,8-7 2222,3-4 0,42-60 0,-30 19 0,1 1 0</inkml:trace>
  <inkml:trace contextRef="#ctx0" brushRef="#br0">22551 7540 7600,'-16'0'1064,"0"0"249,0 0-838,7 0 0,-5-2 0,3-1 0,-3-4 373,-2-2 0,5 5-139,1-1-238,-1-4 1,-5 7 98,0-3-354,0 3 0,5 2 0,1 0 13,-3 0 0,1 7 1,-1 4-1,4 3 108,2 2 0,-3 5-138,4 1 0,1 6-5,5-1 1,2-2-206,3 1 0,4-1 55,7 2-171,0-4 1,0-12-1,2-2 1,3-2 0,4-4-410,0-1 1,0-7 394,-4-1 1,-3-11 91,3 1 1,2-6 156,-1 1 0,-6 3-107,-6-3 0,-6-2 270,1 1 1,-3 1 83,-2 5 116,0-7 1,-7 5-63,-4-3 1,-10 8 327,-6 3-505,4 6 1,-7-3-1,3 7 168,-3 0 1,-2 0-166,0 0 0,5 2 81,1 3 0,6 4-216,-1 7 1,8 0 191,3 0-326,6 0 1,-3 0-1,7 0-74,0 0 0,7-2-1223,4-3 0,3 1 617,2-6 1,2-1-3154,3-5 3867,-3 0 0,69 7 0,-39-2 0,0-1 0</inkml:trace>
  <inkml:trace contextRef="#ctx0" brushRef="#br0">23239 8324 7602,'-16'0'0,"6"2"0,-1 2 0,-1 1 0,-3-1 1158,6-3 0,-5 1 0,4 2 1377,-5 1-1982,6 8 0,2-10-85,7 8 1,0-6-185,0 6 1,6-6 219,-1 6-392,7-8 1,-3 10 0,7-8 0,0-1 0,0-3 156,0-1 1,0 0-164,0 0 1,6 0 0,-1-1 0,-1-5 43,-3-4 1,3 1-184,-4-2 0,3 0-5,-8-5 1,2 0-1,-1 0 128,-1 0 0,-8 0 120,3 0 0,-10 6-73,-1-1 1,-10 7 130,-1-1 0,-5-2-184,-6 2 1,-3-1 71,4 6 1,-5 0-129,-1 0 0,6 7 77,-1 4 1,7 3-13,-1 2 1,5 0 14,5 0 1,4 2-3,7 4 0,0-5-115,0 5 1,4-5-224,7-1 131,-1 0 1,15-5 0,-5-2-35,1-2 0,6-2-111,-6-5 1,0-5 164,-5 0 0,6-8 213,-1 3 1,0-5-236,-5-1 586,-7-7 0,4 6 1,-8-5 584,-1 4-807,-3 2 0,-1 0 1,0 0 143,0 0 1,-7 6-211,-3-1 0,-10 7-110,-1-1 1,-8 3-13,3 2 1,-3 0-190,2 0 1,-1 0-149,7 0 1,-1 7-390,6 4 0,0 3 75,0 2 1,7 0-425,4 0 0,3 2-713,2 4 1,0-5 893,0 5 0,7-5 821,4-1 0,39 15 0,10 2 0</inkml:trace>
  <inkml:trace contextRef="#ctx0" brushRef="#br0">23255 9621 7602,'-16'-11'445,"0"2"355,0 2-71,7 2 0,-3 3 0,5-1-234,-2-3 0,0 3 0,-2 8 53,6 6 0,3-2-189,2 1 0,0 1 13,0 5-208,7 0 1,-3 0 0,7 0 0,1-2 0,1-1 235,-3-3 0,4-6-309,-3 1 1,3 2-1,2-1 1,2-3 225,3-1 1,-3-9-124,4-4 1,-3-3 151,2-2 0,-3-2 1,4-3-1,-5-4 85,-1 0 0,-5 0-304,0 4 1,-8 3-148,3-3 1,-5 3-1,-1 2 1,-1 0-34,-5 0 1,-8 5-219,-7 1 1,-6 6 116,6-1 1,-8 3 227,3 2 0,-3 2-31,2 3 360,-3 4 1,12 7 0,-3 2 210,3 3-342,9-3 1,-3 12 0,7-3 460,1 3-534,2 2 0,4-2 0,5-1 44,9-3 0,2-6-49,9 1 1,-6-5-1334,6-5 0,-2-4 383,1-7 1,4-2 75,-3-3 0,-2-6 103,2-10 0,-8 3-723,3-3 782,-5-4 1,-2 7-1,-3-5-874,-1 0 1392,-8 5 0,-17-33 0,-13-1 0</inkml:trace>
  <inkml:trace contextRef="#ctx0" brushRef="#br0">21527 11270 8882,'-9'2'3904,"4"3"-3333,3-3 52,-5 5-333,-2-7-111,-7 7 0,5-5 0,2 5 275,2 0 0,2 2-306,5 7 1,0 0-34,0 0 1,0 0 0,2 2-1,5 1 66,9 3 1,1-1-345,10-5 0,0 0 118,5 0 0,0-2 0,0-3 0,0-6 78,0-3 0,-5-4 279,-1-3 0,-3-4 41,-1-7 1,-1-2 0,-12-1 0,0-3 339,-4 3 1,-3-4-353,-2 1 1,-7-1-222,-4 2 1,-3 3 72,-2-3 1,-7 3-311,-4 2 86,-3 7 0,-2-3 0,0 6-230,0 3 251,0-6 0,5 7 0,2-2-122,2 8 55,2 5 1,7 7 0,1-2-140,2-3 0,8 3-294,-2-3 0,5 3 238,5 2 0,-2-7-1509,8-4 0,0 2 228,5-1 1044,-7-1 509,5-5 0,2-21 0,9-6 0</inkml:trace>
  <inkml:trace contextRef="#ctx0" brushRef="#br0">20438 11286 7804,'-10'0'2020,"-1"0"0,6 0-1085,-6 0 0,6 0-343,-6 0 1,6 2-380,-6 3 1,8-1 0,-3 6 76,4 3 0,2-4-147,0 1 0,0-4 142,0 4 7,0 1-358,8 5 0,0-7 1,8-2-1,0-2 0,0 1-70,0-3 1,0-1 212,0-2 0,6-2 3,-1-3 0,-1 1 1,-8-6-1,-1-1 156,1 2 1,-5-5-29,-1 3-112,-5-3 0,-1-2 0,-1 2 0,-5 1-2,-4 3 0,-5 4-22,-1-4 1,-7 6-81,-3-1 0,-3 3 98,3 2 0,-3 0 0,6 0 0,0 0 212,0 0 0,1 7-197,6 4 0,8 3-156,2 2 0,4 0 0,2 0-421,0 0 1,8 0-491,2 0 0,4-5-678,2-1 0,6-4 262,-1 4 1378,0-6 0,31 3 0,8-7 0</inkml:trace>
  <inkml:trace contextRef="#ctx0" brushRef="#br0">20599 12150 7599,'-9'0'1211,"1"0"0,7-1-772,-5-5-177,5-3-119,-14-7 1,12 0-1,-6 0 1,0 0 0,0 0 754,-3 0-700,5 0 0,-8 6 0,5 1 254,-5 2 0,-1 1 1,0 6-35,0 0 1,6 7-281,-1 4 0,8 5-103,-3 5 0,4-3 0,2 5 1,0-1-16,0-1-1,2 6 8,4-6 0,2-1-299,8-10 207,0 5 0,0-8 0,0 3 89,0-4 1,0-5 0,0-1 388,0 0 0,-1-1-148,-5-5 0,3-3-33,-8-7 0,0 0-167,-5 0 1,6 0-1,-1 0 2,-1 0-90,-10 0 0,-3 0-4,-7 0 0,-1 7 6,-5 4 0,5 3-133,-5 2 0,-1 0-136,2 0 0,-6 0-341,6 0 0,-1 7-632,6 4 0,2-2 132,4 2 1131,-5 6 0,21 29 0,8 12 0,-4 7 0,-1-1 0</inkml:trace>
  <inkml:trace contextRef="#ctx0" brushRef="#br0">20406 13815 7601,'-16'16'698,"6"-5"0,-1 0 633,-1 1-1012,5 2 1,-1-3 0,8 0-1,0 1 1,2 1 480,4-3 1,-3 3-653,8-8 1,5 2-92,5-2 0,0-1 234,-5 7-217,0-8 0,6 4 1,-1-7-1,0 0 0,1-1 169,-1-5 0,0 3-188,-4-8 1,-3 0 33,-4-5 1,5-5 0,-6 0 0,1 1-27,1 2 1,-8-3-162,3 0 1,-4-1 58,-2 6 1,-8 0 0,-2 0-1,-4 0 18,-2 0 1,-2 7 96,-4 4 1,3 3 72,-8 2 1,2 0-1,-3 0 1,3 0 266,2 0 0,1 7-237,6 4 1,2 9 79,4 1 0,2 6-49,8-6 0,0 6-21,0-6 0,2 0-199,4-5 0,2 4 51,8-4 1,0 2-661,0-13 0,2 0 319,4-5 1,-5 0-879,5 0 0,-5 0-1079,-1 0 879,0-7 0,0-2 1378,1-7 0,-9-7 0,0-2 0</inkml:trace>
  <inkml:trace contextRef="#ctx0" brushRef="#br0">19654 14728 7626,'-7'-9'215,"4"-5"259,-8 3 5,0-3 0,1 3 1,-1 2 170,-2 2 1,5 2-416,-3 5 0,6 1 9,-6 5 1,6-3 146,-6 8-205,7 0 0,-5 5 0,6 0 0,-3 0 259,3 0 0,1 0-268,2 0 0,0 0 79,0 0-142,7-7 0,2 5 0,7-3 0,0 1 0,0 0 172,0-1 1,6-7 9,-1 1-241,0 4 0,-3-7 0,2 3 1,1-5-1,-3-5 153,-6-6 1,2-3 27,-3-2-232,-4 0 0,0-6 1,-7-1-1,0 0 0,0 0-18,0 4 0,-7 1 45,-4 2 0,-5 0 15,-5 0 0,2 1-135,-8 5 1,0 1 69,-5 4 1,2 3-275,3-4 1,2 5-68,4 1 1,3 1-778,-3 5-287,10-4-774,-3 12 2198,12-12 0,2-17 0,9-11 0</inkml:trace>
  <inkml:trace contextRef="#ctx0" brushRef="#br0">16357 14616 7612,'0'10'960,"0"1"518,0-7 0,-2 3-141,-3-7-1043,3 0 444,-5 0 163,7 0 63,0 0-951,7 7 0,-3-4 55,6 8 0,-4-6-90,5 6 1,-6-7 0,4 3 0,0-2-484,0 0 375,1 1 0,6-8-37,0-3 1,-5 1 0,-2-7-1,-2-1 25,-4-2 0,-1-8 219,-2 1 1,0-6-155,0 6 62,0 0 0,-2 5 1,-3 0-1,-6 0 1,-3 1 11,-2 5 0,-5 1 59,0 3 0,-8 5 67,2-5-34,-3 12 1,3 3 0,3 7 887,0 0-743,3 7 0,5 2 0,2 7 1112,3 0-996,4-7 1,7 5 0,0-5 140,0 0 0,7 1-461,4-10 0,8 2 49,3-13 1,4 1-36,-4-6 0,6 0-81,-1 0 0,-2-7-280,2-4 0,-6-3-190,6-2 0,-3 0 215,3 0 1,-4-6 44,-7 1 0,-2 0-213,-3 5 487,3 0 33,-12 0 0,3 7 125,-10 3 1,-4 5 53,-7 1 0,-5 0 189,0 0 0,-10 7-121,-1 3 1,0 5 102,-5 1 1,-2 0-461,1 0 1,1-2-168,5-3 1,2 3-202,3-3 0,4 3-115,7 2 1,2-6-1670,3 1 905,4-7 1,7 1 216,0-10 1080,0-4 0,14-78 0,-5 34 0,0 1 0</inkml:trace>
  <inkml:trace contextRef="#ctx0" brushRef="#br0">15637 13975 7618,'-9'16'233,"-3"0"1116,6 0-911,1-7 265,5-2 0,2-7-460,3 0-49,-3 0 1,10-7-27,-6-3 0,-1-5 0,-5-1-2,0 0 1,0 6-77,0-1 1,0 0 6,0-5-242,0 0 1,0 6 0,0-1 0,-2-1-511,-3-3 506,-4-1 1,-7 2 207,0 3 1,5 4 0,1 7 0,-3 0 285,-1 0 1,-2 2 232,0 3 0,2 4-102,3 7 0,-3 2 228,3 3 1,4-1-355,2 7 0,3-8-171,2 3 1,0 1-130,0-2 1,0-5 343,0-5-366,7-8 0,2 4-114,7-7 1,-2-1-300,-3-5 1,3-4-6,-3-12 0,-4 4 174,-2-3 0,2-2 154,-1 2 0,-1-1-28,-5 6 1,0 0 657,0 0-269,-7 7 1,-4-3 143,-10 7 0,1-1-166,-6 6 1,4 2-25,-4 3 1,-1-1-116,-5 7 1,2-1-96,3 6 0,4-5-696,7 0 0,5-6 30,0 6-3125,8-8 3748,-4 4 0,57-78 0,-19 27 0,0-1 0</inkml:trace>
  <inkml:trace contextRef="#ctx0" brushRef="#br0">15669 12230 7629,'-23'0'229,"-2"-1"1,0-3-279,4-1 0,3-1 0,2 6-71,0 0 2143,0 0-1480,0 0 1,5 0 130,1 0 1,4 2-90,-4 4 1,6 2-225,-1 8 1,1 0-110,-1 0 0,3 0-198,-3 0 0,3 0 0,2 0 0,2 0-101,3 0 1,2-5-66,4 0 0,3-8-642,-3 3 572,10-4 0,-3-2 0,3-2-48,-3-4 0,0-2 1,1-9-1,3 1 145,-3 0 1,-3-1 226,-5-5 1,1 5 19,-6-5 0,-1 4 0,-5 2 1,5-5 53,1 0 1,-3-1 66,-8 6 0,-4 6 71,-7-1 1,-2 6-83,-3-6 1,1 7 37,-6-1 1,-1 3 24,-5 2 1,2 0 39,3 0 1,-3 7-113,3 4 1,4 3 92,2 2 0,3 2-139,2 4 1,7 1-32,4 3 0,3 3 17,2-8 0,3 6-1,8-6 1,2 6-529,13-6 0,1-5-356,5-5 1,0-8-717,0 3 1,2-6 292,3-6 1,-3-4 1104,3-12 0,-9-14 0,-1-9 0,3-7 0,-1 0 0</inkml:trace>
  <inkml:trace contextRef="#ctx0" brushRef="#br0">17237 10325 7783,'-16'16'465,"0"0"0,2 0 684,4 0-718,-5 0 0,14-5 0,-5 0 0,6-1 230,6-1 0,-3 0-609,8-3 1,-6-5 0,6 6 178,1 1 1,2-1-71,2 3 0,-5-2-95,0-8 0,-1 5 1,6 0-1,0-1 12,0-2 0,-5-2-140,0 0 0,-2-2 79,1-4 0,3 3 1,-8-8-1,-1-1-93,-3-3 0,-1-1-8,0 0 0,-1-5 147,-5 0 0,-3-1 0,-8 6 1,-5 2 192,-4 4 1,-5-3-74,-1 8 1,2-1-14,4 6 0,-10 0 0,4 2 1,0 4 314,3 4 0,1 12-159,7 4 0,5 3 58,5-3 0,7 5-595,-1-5 1,10-1 172,6 2 1,10-13-1526,6 2 1,3-11 206,2 1 1356,8-4 0,11-26 0,10-9 0,7-3 0,0 0 0</inkml:trace>
  <inkml:trace contextRef="#ctx0" brushRef="#br0">18646 10261 7645,'-16'0'344,"0"0"275,0 0-93,0 0 1,5 6 0,1-1 0,-1 0 1416,2 3-1656,2-7-98,7 6 1,2-5-1,3 2 97,6 1 0,3 0-167,2-5 1,0 0 0,0 0 0,0 0-148,0 0 1,-4-1-226,4-5 1,-3 3 59,8-8 0,-8 6 0,-3-6 0,1-1-193,-2-3 1,3 5-8,-6-1 377,-1 0 0,-5-5 1,-2 2 494,-3 3 0,-4 4 72,-7 7 0,-2 2 790,-3 3-1022,3 11 0,-5 4 1,9 7 53,3 1 0,-1 2 0,6 1 0,3-3 17,1-1 1,2-1-407,0 6 1,2-7 85,3-3 0,4-6-153,7-6 1,5-2-225,1-8 1,1 0-489,-2 0 1,-3-8 169,3-2 0,2-6-313,-1-6 1,-1-3 222,-5-7 0,0-1-164,0-5 1,-5 3 878,-1-8 0,-7-7 0,-2-7 0,2-7 0,1 0 0</inkml:trace>
  <inkml:trace contextRef="#ctx0" brushRef="#br0">18662 9605 7645,'-9'7'0,"-5"0"0,5 6 1815,0-3 343,-5 1-814,5 5-1040,0-7 75,2 5 1,7-12 59,0 5 1,0-7-349,7 7 0,2 2 0,7 5 0,-2-1-271,-3-3 1,3-1-80,-3 2 1,3-2-114,2-4 1,0-3-1,0 3-227,0-3 0,-5-2 383,-1 0 0,-6-7-39,1-4 240,-3-3 1,-2-2-1,0-2 74,0-3 178,-7 3 0,-7-5 1,-10 5 769,0-3-561,4 3 1,-10-3 0,3 8 358,-3 3-507,-2 6 1,2-3-1,1 7 741,3 0-789,-1 7 1,4 7 0,5 9 407,5 2-484,10 2 1,-4 0-1,7-2-87,0-2 0,2-2-216,3-5 1,4-7-439,7-4 1,5 2-1150,0-1 0,3-3 751,-3-8 0,-1 0-2029,6-11 2994,1 3 0,12-60 0,2-5 0</inkml:trace>
  <inkml:trace contextRef="#ctx0" brushRef="#br0">18614 8468 7645,'-16'2'313,"0"4"1,2-3 55,3 8 0,-1-6 1029,6 6-983,1-1 1,0 6 0,-1 0-1,3 0 793,1 1-1030,2-1 0,2 0 0,1 0-39,3 0 1,6-6-1,-1-1 1,1 0-225,-1 0 0,3-6 75,-3 3 1,-2-4-89,1-2 1,-1-2-1,4-4 1,-5-4-113,0-4 1,2-2 69,-4 0 1,4 0 89,-4 0 0,-1-6 0,-5 1 0,0-1 147,0-1 0,0 6 210,0-5 1,-2 4-20,-3 2 0,-4 0 0,-7 0 0,0 2 178,0 4 0,-7-3-169,-4 8 1,2-1-165,-1 6 1,6 2-84,-1 4 0,-3 4-296,3 12 0,2-3 244,8 8 2,-3-1 0,5 56 0,1-35 0,0 1 0</inkml:trace>
  <inkml:trace contextRef="#ctx0" brushRef="#br0">17574 10021 8011,'0'-10'-2045,"0"-1"2053,0 7 0,-6 6 0,1 12-8,1 6 0,-19 44 0,-3 5 0</inkml:trace>
  <inkml:trace contextRef="#ctx0" brushRef="#br0">15525 7508 7935,'-16'0'202,"5"0"1,1 0 0,-3 2 417,-1 3 0,3-1 1,2 6-474,2 3 1,2-4 65,5 1-166,0-6 1,2 5 0,3-6 334,6 3-344,3-1 0,2-10 76,0-1 0,0-4-72,0 4 1,-5-6-36,-1 1 0,1 2 1,5-1-1,0-1-35,0 2 1,-5-3-132,-1 6 0,-1-6 47,2 1 62,-4-3 0,-7 3 1,0 1-1,0-3 0,0-1-6,0-2 1,-7 2 237,-4 3 0,-8-1-51,-3 6 0,-4 1-85,4 5 0,-1 7 167,2 4 0,3 5 160,-3 5 1,3 4-142,2 7 1,5 0-56,1 0 0,6-2-81,-1-3 0,10 1-119,6-6 0,5-1 28,5-5 1,4-7 51,7-4 1,0-3-174,0-2 1,0-7 27,0-4 1,0-3 48,0-2 1,-7-5 81,-4-1 0,-5-4 23,-5 4 0,1-4 41,-6 4 1,-3 1 165,-8 5 0,-4 0 56,-7 0 1,-9 5-83,-7 1 1,-2 6-10,-8-1 0,1 3 43,-2 2 0,-1 7-38,6 4 0,-3 3-76,9 2 0,-1 5-115,11 1 1,1 6 7,5-1 0,2-2-202,3 1 1,4-6-667,7 1 0,2-8 188,3-3 1,9-6-180,7 1 1,10-3 798,1-2 0,42-21 0,-27 7 0,-1 1 0</inkml:trace>
  <inkml:trace contextRef="#ctx0" brushRef="#br0">21607 15640 7788,'-11'0'819,"0"-2"-197,-1-3 1,3 3 0,0-5 616,2 0-720,-5 5 0,8-10-258,-7 7-206,8-1 0,-4 8 64,7 3 0,0-1-132,0 7 11,0-1 1,0 6 0,2 0 0,1 0 0,6 2-165,5 3 1,-1-3 148,8 3 0,-3-3-43,-2-2 0,5-1 0,2-3 0,0-3-109,1-2 0,-3-2 105,-5-5 0,0 0-7,0 0 114,0-7 0,-7-2 1,-2-7-1,-2-1-44,1-5 1,-3 4 35,-8-3 1,-4 3-6,-7 2 1,-2 0 119,-3 0 0,1 2-2,-6 3 0,4-3 81,-4 3 0,1 4-76,-2 2 1,-2 3 172,8 2 1,0 0 5,5 0 0,5 2-68,0 3 1,3 4-41,-3 7 0,4 2-87,7 3 1,2-3-2,3 3 0,-2-3-25,8-2 1,0-2-168,5-3 1,0 3 134,0-3 0,5-2-120,0 2 1,3-8-120,-3 3 1,-3-5 53,3-1 1,2 0-365,-1 0 1,-1 0-163,-5 0 1,0-5-409,0 0 1,-5-1 327,-1 6 712,-6 0 0,-11-21 0,-11-6 0</inkml:trace>
  <inkml:trace contextRef="#ctx0" brushRef="#br1">15397 7652 9746,'11'2'327,"-1"3"1,-1 4-289,2 7 1,1 2 0,-5 3-45,2 6 1,0 10 0,4 6 5,-3 3 0,-1 16 0,4 10 0,-5 9-47,-4-36 0,0 1 0,-1 8 0,-1 2 35,-2 5 0,0 1 0,0 2 0,0 2-401,0 5 1,0 2 0,-4 0-1,-1 2 411,-2 4 0,-2 2 1,1 1-1,-2 1 1,-2 0-1,-2 0 1,0-1-1,-1 1 50,0 1 1,0-1 0,1 1 0,1-1 80,0 2 0,0 1 0,0 3 0,-1 0-49,-2-3 1,0-1-1,3 0 1,1-1-1,1-6 1,1 0-1,0-1 1,2-1 86,0 0 1,0-1-1,0 1 1,2 0-85,0-6 0,1-2 1,-2-2-1,1-2-112,3-10 1,1-1-1,-1-2 1,1-1-1,1-3 1,2-1-1,-1 43-151,0-2 1,0-7 6,0-5 1,0-8 15,0 3 1,0-6 41,0-6 0,0-4-135,0-12 0,0-10-72,0-10 1,0-4-625,0-2 251,0-8 0,0-8 976,0-10 0,0-13-282,0-9 0,-3-34 0,-1-14 0,1 19 0,0 1 0,0-1 0</inkml:trace>
  <inkml:trace contextRef="#ctx0" brushRef="#br1">15685 7732 7738,'-5'-11'0,"-2"1"-522,-2-3 190,5-1 0,-3-2 462,7 0 0,9 7 0,5 6 1,9 8 553,7 11 0,1 14-466,11 13 0,6 16-76,6 5 0,-24-24 0,0 1-978,0 1 0,-1 2 902,2 4 0,0 3 0,4 9 1,1 1-1,2 7 0,-1 1 1,1 4-1,0 0 0,1 2 1,-1 0-83,0 0 0,-1 1 0,-3-1 0,-1 1-3,2 1 1,-1 1 0,-1 1-1,-2 0-77,-1-7 1,-1 0 0,-1 0 0,-1-2 0,-3-11 0,0-2 0,0-1-1,0-2 106,0-1 1,0-3-1,-1-4 1,1-3-459,18 37 1,-1-14 58,-3-12 389,-5-12 0,6 1 0,-7-7 0,0-4 0,0-8 0</inkml:trace>
  <inkml:trace contextRef="#ctx0" brushRef="#br1">15877 7476 7729,'16'5'-134,"0"2"1,2 2-1,1 4 1,3 1 251,-3 2 1,4 0 0,2 2 0,4 1 366,5 3 0,3 6-350,0-1 1,6 5-1,12 5 1,9 8 0,9 6 1,-33-23-1,0 1-134,2 3 0,1 0 1,2 3-1,-1 1-265,4 1 1,0 1 0,3 4 0,0 1 236,-1 2 1,1 1-1,3 2 1,-1 0 0,-2 2-1,-1 0 1,0 1-1,0 1 9,-1 0 0,-1 1 0,3-1 1,0 1-31,0 0 1,-1 1 0,-2-3 0,-2 1-2,-3-4 0,0 0 0,0 0 0,1 0 1,-1-1-1,-1 0 0,0-1 0,-2-1-6,-1-2 1,-1-1 0,-2-4 0,-1-1-176,-3-2 0,0-1 1,32 30 121,0-5 0,-2 1 0,-3-6 0,-6-4-369,-3-6 0,-4-5 243,-3-7 0,-6-7-368,-10-4 601,-4-10 0,-4 2 0,-3-8 0,-3 0 0</inkml:trace>
  <inkml:trace contextRef="#ctx0" brushRef="#br1">16037 7556 7748,'0'16'0,"7"2"0,4 1 0,7 4 0,8 2-52,8 9 0,28 7 0,9 9 0,-30-23 0,2 1 0,4 3 0,2 2 119,3 3 1,1 1-1,4 2 1,2 0-1,0 1 1,1 0 0,0 0-1,1 0-665,1 0 0,0 0 0,-1 1 0,-1 0 699,1 2 1,1 0 0,1-1 0,0 1-82,1 0 1,0-1-1,-2 1 1,-1 0 6,-7-6 0,-2 0 1,1 1-1,-2 1-39,-3-2 1,0 1-12,0 1 1,0 0 0,-6-9 0,-1-1 0,-1 0 0,-1 0 0,32 23 0,-7-6-249,-4-3 1,-8 1 376,1-6 1,-10-8-319,-6-9 1,-5-3-1,-5-4 1,-6-1 124,-3-3 87,-9-6 0,3 3 0,-6-7 0,-1 0 0</inkml:trace>
  <inkml:trace contextRef="#ctx0" brushRef="#br1">16021 7684 7742,'-11'0'-767,"1"0"760,6 0 1,8 0 525,17 0-504,18 0 0,27 0 1,16 2-1,-35 1 1,2 1-1,6 3 0,2 2 415,5 2 0,2 3-435,6 4 1,2 1 0,4 1 0,1 1-1,3 3 1,-1 0 0,-2 1 0,-1 0-1,-4 0 1,0 2 53,-4-1 0,-1 1 1,-5 0-1,0-1-90,0-1 0,-1-2 1,-2 1-1,-1-1 1,0-2-1,-2 0 1,-5-2-1,-2 0-187,-4-2 0,0-1 1,-2 0-1,0 0-54,37 16 1,-7-1 0,-6-5 0,-5-4-100,-3-5 0,-9-6 381,-2 0 0,0-1 0,-9-1 0,7-3 0,-1-1 0,-1 6 0,-1 6 0</inkml:trace>
  <inkml:trace contextRef="#ctx0" brushRef="#br1">16933 7284 7721,'-16'21'389,"0"2"1,2 0-1,5 1 1,13-5-604,15-1 0,20-2 1,24 0-1,10 0 459,12 0 0,-33-6 0,3 1-163,3 0 0,1 0-21,6-3 1,2-2 0,1-2 0,1-1 0,2-3 0,2 0-1,-1 0 1,0 0 0,-2-1 0,0 0 139,-3-1 1,0-1-1,-2-4 1,-1-2-402,-7-4 1,-2-1 0,3 0 0,-2 0 235,-5 0 1,0 1 0,2-2 0,0 2-319,-2 2 1,0 0-1,-3 0 1,0 1 281,-3 1 0,0 2 0,41-6 0,-41 7 0,0 0 0,2 0 0,-1 0 0,1 0 0,0 1 0</inkml:trace>
  <inkml:trace contextRef="#ctx0" brushRef="#br1">18742 10341 7741,'2'11'-67,"1"0"0,3 1 275,-3 2 0,4 2 817,-1 0-520,-1-7-250,-5-2 0,0-14 212,0-3-283,0-12 0,-5 3 0,-1-8 84,3-1 0,-4-4 0,1-4 0,1-3 110,-2-2 1,3-2-168,-6-5 1,4-7-146,-4-4 9,6-3 1,-10-2 0,5 0 0,-2-2 0,1 1 290,-3 0 0,6 12-366,2 16 0,3 24 0,2 8 0</inkml:trace>
  <inkml:trace contextRef="#ctx0" brushRef="#br1">20326 11350 7812,'2'-16'-827,"2"0"1258,1 0 1,6 5 60,-6 1-200,0 6 0,-3-8 1,2 4 371,1 0-380,0 4 1,-3-3 148,4 7-428,-5 7 1,6 4-1,-7 10 1,0 7 0,0 8 182,0 7 1,6 8-55,-1 3 1,6 6-24,-6-1 1,6 8 0,-4 3-1,2-3 153,3-1 1,-5-2-56,-1 0 0,1-7 66,-2-3-284,0-12 0,-5-4 0,0-12-137,0-4 0,2-6-959,4-6 0,-3-3 584,8-7 0,-2-7-1303,1-3 1824,5-12 0,8-31 0,11-15 0</inkml:trace>
  <inkml:trace contextRef="#ctx0" brushRef="#br1">20615 12150 7812,'-9'-1'-232,"3"-5"0,5 3 427,1-8 1,1 6 0,5-6 0,6-1 202,8-3 1,1-1-1,9-1 1,6-5 168,3-4 1,5-5-243,10-1-245,3-7 1,14 5 0,3-5 0,6 0 0,-38 19 0,0-1-19,1 1 0,-1-1 1,38-18-93,-5 7 0,-9 2-243,-2 3 1,-2-3 6,-8 3 1,-8 4-56,-9 2 1,-3 3-1,-2 2 1,-2 2-790,-3 3 1110,-4-3 0,0-2 0,2-9 0</inkml:trace>
  <inkml:trace contextRef="#ctx0" brushRef="#br1">21623 11350 7789,'0'-16'-68,"0"0"0,0 0-158,0 0 487,0 0 0,2 2 1,1 1-1,4 3 0,2-3 1,4-3-1,1-3 134,2-3 1,2-6-270,3 1-69,4-3 1,14-9 0,5-4 19,8-3 1,12-15-1,-27 29 1,1 0 0,1-1-1,0-1 5,0-2 1,2 0 0,5 1-1,0-1-341,2-1 0,1 0 0,0-4 1,1 0 231,-1 3 1,-2 1-1,-5-1 1,0 1-1,-3 6 1,0 0-1,-2 2 1,-1-1-266,31-23 0,1 0-313,-9 5 0,-1-2-40,-15 13 1,-4-1 0,-1 6 644,-5 0 0,-1 5 0,-3 1 0,-8-3 0,-7-1 0</inkml:trace>
  <inkml:trace contextRef="#ctx0" brushRef="#br1">23463 9621 7817,'-10'-5'0,"-1"-1"0,8-1-486,-3 2 0,-1 1 0,2-6 372,1-3 0,2 4 157,2-1 0,0 4 75,0-4 168,0 6-166,0-10 1,2 12 578,4-3-247,-5 3 524,6 2-158,-7 0-398,0 0-201,0 7 14,0-5 264,0 12-341,0-12 1,0 12 108,0-3 1,-5 3-1,-2 2-302,-2 0 1,4 0-26,-6 0 0,7 5 93,-1 1 1,2 6-63,-3-1 1,4 3 12,-3 2 1,3 7-105,2 4 0,-5 5 69,0 5 0,-6 6 11,6 10 0,-8 6-255,3 11 1,3-39-1,-1 2 234,1 3 0,-2 2 1,1 1-1,-1 1 32,-2-1 1,0 2-1,-1 2 1,-1 1-1081,-2 1 0,-2 1 1098,1 7 0,0 2 0,1-5 0,0 0 0,0 4 0,0 0-14,-1-1 1,0-1 0,2-2 0,-1 0-176,-3 3 0,-1 1 1,0-3-1,-1 1 178,2-2 1,-1 1 51,-4 0 1,1-1 0,4-8 0,1-2 0,-4 3 0,1 0 14,0-2 1,1 0 0,-1 0-1,2 1-50,2-2 1,0 0 0,1-1 0,0-1 86,2-6 0,-1 0-58,-1 0 0,0 0 0,5 0 0,0 0 0,-2 0 0,0 0-37,0 0 0,0 0 0,1-3 1,1-1 82,-6 41 0,-5-3-118,-1-2 56,1 0 0,5-2 0,0-1-34,0-2 0,0-6 11,0 6 0,2-8 7,3 3 0,-1-6 853,6-6 0,-4-1-865,4-3 1,-4-4 558,4 3 1,-4-3-580,4-2 0,-1 0 303,2 0 1,1 3-275,-6-3 0,4 4 193,-4-9 1,1-2-150,-2 1 1,-3 1-14,3 5 1,-3-5 75,-2-1 0,5-4-85,1 4 0,-1-6 15,-5 1 0,5-5-75,1-5 0,-1 1-6,-5-6 0,5-1 48,1-5 0,-1-2-7,-5-3 0,5 2 27,1-8 0,4 6-36,-4-6 1,1 2 95,-2-2 1,-3 2-59,3 4 1,2 3 8,-1-3 1,1 3-7,-2 2 1,-3 0-11,3 0 0,2-2-110,-1-3 0,4 3 103,-4-3 1,6-2-161,-1 2 62,-4-8 0,5 10 65,-6-8 1,4 0-14,-4-5 0,4 2 131,-4 3-89,6-3 0,-10 5 139,3-7 1,2 0-204,-1 0-123,6 0 92,-10 7 1,12-3-823,-3 7 284,3-1 0,2 1-7,0 0 283,0-8 1,2 4 361,3-7 0,11-64 0,9-16 0</inkml:trace>
  <inkml:trace contextRef="#ctx0" brushRef="#br1">21575 11430 9629,'7'32'173,"2"11"0,7 10 0,2 20 37,-8-28 1,1 2-163,-2 6 1,0 1 0,5 13-1,0 3 1,-2 2 0,-1 0-1,1 5 1,-1 1 0,1 4-1,0 1 1,-2 6 0,-1 0-1,-3-27 1,-1 0 0,0 1-561,-1 0 1,-1 1 0,1-1 0,0 3 0,1-1-1,-2 0 460,-1-2 0,0-1 1,0 0-1,0 1 0,0 1 1,-1-1 34,-1 1 1,0 0 0,0 0 0,0 3 0,0 0 0,0 0-68,0-1 0,0 0 0,0 0 60,0-1 1,0-1-1,0 1 1,0 26 0,0-1-1,-1 1 1,0-1-1,0 1 1,-1 0 0,-1-2-1,0 0 18,1-3 1,1-2 0,0-2 0,0-2-37,1-9 1,0-3 0,0-1 0,0-2 79,0-6 0,0-1 0,0-2 0,2-2 0,3 32 0,6-20 686,3-17 0,2-18-2382,0-15 1170,0-8 1,0-11 0,-2-8 0,-3-12 487,-6-11 0,-10 1 0,-4-7 0</inkml:trace>
  <inkml:trace contextRef="#ctx0" brushRef="#br1">20615 13879 7813,'-16'-14'260,"-1"3"371,9 4 657,-7 7-998,14 0-216,1 7 1,8 4 0,8 10 0,2 6 0,4 5 188,4 5 0,12 11-184,4 11 0,6 12 1,-21-31-1,0 0 1,2 5-1,2 1-263,3 3 0,0 2 1,1 4-1,1 2 251,1 4 1,1 0 0,-2-1 0,-1 0 0,-3-2 0,0-1 0,-1-2 0,0-1 27,-1-3 1,-1-1-1,-2-2 1,-1-2-306,-4-2 0,-1-2 0,16 34 80,-10-17 1,1-6 0,-5-8 0,0-4-304,0-2 0,-3-4-21,-9-8 0,1-4 163,-6-7 0,4 0 0,-4 0-857,-3 0 1027,-1-7 1,-2 0-741,0-4 948,-7-3 0,-24-2 0,-11-9 1</inkml:trace>
  <inkml:trace contextRef="#ctx0" brushRef="#br1">21591 15656 7808,'-16'0'1058,"0"0"-236,0 0-420,7 0-270,2 0 0,5 0 0,-2-2 215,-1-3 0,-7 2-127,1-8 1,-3 0-19,-2-5 0,0 0 181,0 0 0,-7 0 145,-4 0-417,-10 0 0,-4-2 0,-9-1-8,-3-3 0,-6-4 0,-12 3 1,-7-2-52,-6-4 1,40 14 0,1 0-132,0 0 0,0-2 0,-38-20-139,38 18 1,0 0 0,0-2-1,-1 0 146,1 2 1,1 0 0,-36-18-140,8 5 1,11 0 19,6 0 1,0 0 72,5 0 0,9 7 128,12 4 1,6 5 25,-6 5 1,7-2-31,-1 8 1,3 0 9,2 5 0,6 0 743,-1 0-746,0 0 67,-5 0 0,6 0-57,-1 0-253,7-7-261,-3 5-72,7-5 326,0 7-304,7 0 1,-3 0 10,7 0 1,-1 2-80,6 3 1,-2 4-140,-3 7 0,3 0 748,-3 0 0,25 28 0,6 8 0</inkml:trace>
  <inkml:trace contextRef="#ctx0" brushRef="#br1">21463 15688 7818,'-18'0'-17,"-2"2"0,-3 2 0,0 1 0,-2-2 135,0-1 1,4 0 0,-4 2-1,0 1 729,0-2 1,-1 5-200,-6-3-453,0 0 1,0-5 0,0 0 0,0 0 0,0 0 96,0 0 0,-6 0-130,1 0 0,-6 0 54,6 0-164,-15-7 0,10 4 0,-13-8 0,-1-2 0,-2 1-158,-5 1 1,-8-3 89,-3 3 0,-5-5 0,-1-3 1,-1-2-193,-5 1 0,4 2 194,-3 2 0,3-2 1,4 1-1,2-1 167,1 4 1,2 1-189,-2-3 0,2 7 88,4 4 0,1-2-164,-6 1 150,-1 1 1,-3 3 0,3-1-140,6-3 84,3 1 0,2 3 0,0-1-463,0-3 389,7 1 1,-4 5 0,6 0 18,-2 0 0,6-2 69,-2-3 0,-3 1 176,3-6 0,0 4-63,5-4 0,1 4-96,5-4 1,-4-1-66,3-5 0,-2 5 59,3 1-1,-8-1 88,7-5 1,-7 0-173,8 0 0,-3 5-146,3 1 0,-5 4 1,5-4 0,1 6 121,-2-1 0,8 3 226,-3 2-101,4 0 0,8 0 0,1 0 293,2 0-182,1 0 1,5-5 0,-3-2 98,-1-2 0,-1 3-180,6-4 1,-1-1 24,-5-5 1,4 0-33,-3 0 1,-2 0-99,2 0 0,-6 0-62,6 0 0,-6 2 62,6 3 0,-6-1 28,6 6 1,-1-4 33,6 4 1,0-4 5,0 4 0,0-1-13,0 2 1,6 1 10,-1-7 1,2 6 15,-2-6-6,-3 1 1,7-6 18,-4 0-33,-3 0 0,7 0 1,-5 0 94,1 0-104,7 0 0,-10 0 0,3 2 126,-3 3 0,4-2-105,-1 8 1,0-6 36,-5 6-57,0-7 1,0 10 71,0-4-246,7-2 126,-5 6-304,12-5 142,-5 7 72,7 0-900,0 0 482,0 7 209,7-5-995,2 5 638,7-7 0,0 0-643,0 0 1343,0 0 0,22-15 0,4-2 0</inkml:trace>
  <inkml:trace contextRef="#ctx0" brushRef="#br1">15749 13959 7717,'-25'0'114,"-3"-1"0,6-3 0,1-1 665,-2 1-654,5 2 1,-7-3-1,6 0 1,-3-1-1,1-1 1,0-2-1,-1-1 131,3-1 1,3 0 13,5-5-2,-3 7 0,10-3 1,-5 5 462,2-2-573,2 5 1,10-1-78,1 10 0,8 6 0,0 9 0,7 3 121,4 2 1,4 7-202,8 5 1,-1 7 35,6-1 0,3 5 0,6 6 0,4 2 110,2 1 0,-3 4-58,4-8 1,-6 1-1043,1-6 1033,-3 0 1,-5-9 0,-8-7 142,-10-9-586,-8-12 0,-5-6-115,-3-10 364,-4-4 0,-14-7 0,-4-2-48,-3-3 109,-9-4 1,-2-7 0,-9-2-376,-3-4 284,3 5 0,-12-8 0,3 5-93,-3-1 0,3-2 149,1 1 0,-1 5-15,-5-5 1,-5-1 29,-1 2 0,8 5-9,9 5 0,5 9 1126,5 2-911,4 0 1,16 16 219,7 0 1,9 7-166,12 9 0,6 2 143,10 3 1,4 4-71,7 7 0,2 6 12,3-1 1,-3 6-136,3-6 1,-3 6-55,-2-6 0,0 6-8,0-6 0,-2 6-26,-3-6 0,-11-5 25,-11-5 1,-5-13 93,-5 2 42,-4-10 0,-10-1-29,-8-10 1,-7-6 172,-14-10 1,-2 1-273,-3-7 0,-6-5-262,-10-5 1,3 0-249,-3 5 0,-2-6 242,1 1 1,1 1 9,5 10 0,7-3 28,4 8 1,5 1-6,5 10 1,4-3-354,7 8 126,7-1-2,2 14 0,7-5-386,0 8 1,2-8 222,3 3 544,-3-5 0,-2-43 0,-9-12 0</inkml:trace>
  <inkml:trace contextRef="#ctx0" brushRef="#br1">15381 12935 7769,'-7'32'41,"0"5"0,-6 2 0,4 2 164,2 4 177,2 8 0,0-3 0,-1 3 1,3-3-1,1-2 0,2 0 1,2-2 425,3-3 0,-1-6-596,6-10 0,-4 0 7,4-11-129,1 3 1,0-17 0,-3 2 0,1-10 0,-2-8-47,1-6 0,2-15 20,-4-2 1,4-10-1,-4-6 1,-3-8-47,-1-6 1,-2-6 302,0-7 0,-2-2-222,-3-3 1,1 1 0,0 38-1,-1 0 1,1-2 0,-1 0 140,1-2 0,0 0 0,1-3 0,0-1-219,-2 3 0,0 1 0,2 2 0,2 0-34,-2 2 0,1 1 0,0-35 0,2 7 0,0 20-634,0 17-429,0 11 845,0 16 1,0 4-42,0 10 0,0 4 135,0 7 47,0 7 0,5 4 1,1 10-362,-3 6 379,6 3 0,-5 10 0,6 2-368,3 4 0,-4 1-38,1-5 0,-1 5-148,2-5 1,3 3 625,-3-2 0,1 3 0,2-7 0,-1 0 0,-1-2 0,-1 1 0</inkml:trace>
  <inkml:trace contextRef="#ctx0" brushRef="#br1">15573 11990 8261,'0'-16'108,"0"6"0,0-1 0,2-2 0,1-1 0,4 0 192,2 3 1,0-8-1,4 5 1,-3-2 256,3-2 0,3 5-254,5-8 1,2-4 0,7-3 0,2-8 366,8-7 1,4-6-415,4-10 1,12-5-368,-28 27 0,0-1 0,2-2 0,0 0 213,-2 0 0,0 0 0,3-1 1,1 0 42,1-4 1,1-1-79,1 4 1,0 1 0,-2-2-1,-1 1 1,-2 3 0,0 1 0,-3 1-1,0 1 1,26-33 77,-2 6 1,2 1-193,-9 9 0,0 7 0,-14 8 1,-6 6-456,-3 6 1,-4 10-1039,-5 10 991,-7 4 0,0 6 0,-5 5 0,1 9-1034,-1 5 0,-4 5 1583,-6 10 0,-3 3 0,-7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22727 8917 7686,'-9'-11'984,"4"0"0,1 8 930,-1-3-393,3 5-1269,-5 1 1,7 1 0,0 5 0,0 4 0,0 6 0,0 6 227,0 4 1,0 5-277,0 1 1,0 2-202,0 3 1,0-3 62,0 3-77,0 4 0,-5-7 1,-1 1-1,3-6 1,-1-8-438,-1-3 62,3-2-284,-5-7 469,14-9 0,-3-13 0,6-12 0,3-8 0,-1-5-508,-1-1 0,3-5 513,-3 1 0,3-3 210,2-2 0,-2 7-375,-3 3 835,3 5 0,-7 1 0,6 3 358,-2 8 0,-1 8 7,6 19 1,-5 6-280,0 15 0,-8 1-321,2 15 0,3-2-35,-3 2 1,2 3-151,-2-3 1,-3-3-264,3 3 0,4-7-475,2 1 1,-2-5-217,2-5 0,-1-6-876,6-10 0,6 1 1776,-1-6 0,7-22 0,-3-11 0</inkml:trace>
  <inkml:trace contextRef="#ctx0" brushRef="#br0">23479 9013 7697,'-21'2'1412,"0"3"1,-1-2-1191,6 8 1,6 0-19,-1 5 1,6 2 278,-6 3 0,7-2-110,-1 8 1,3-2-403,2 2 1,2 3 54,3-3-40,4 3 1,7-5 0,0-2 0,0-4 0,0-1-155,0-4 0,6-3-4,-1 0 0,0-4-9,-5-7 1,2-2 275,4-3-6,-5-4 0,6-2 0,-8 1 1,-3-3-1,-1-3 758,1-5 0,1 3-130,-3-3 1,3-2-269,-8 1 0,0-1 211,-5 2-479,0 3 0,-1-5 1,-5 7 19,-4 0-217,3 0 1,-8 5 0,5 0-77,-5-1-602,-8 5 1,11 0-1,-4 5 694,2-3 0,7-4 0,-1-7 0</inkml:trace>
  <inkml:trace contextRef="#ctx0" brushRef="#br0">24136 8997 7699,'-8'-16'229,"-2"0"0,-4 1 1030,-2 5 1,5-4-370,0 3 1,6 2 0,-6-2 477,-1-1-1117,5 5 1,-6 1-197,8 12 0,-6 3 57,6 7 1,-8 7-1,5 3 1,-3 5 248,0 1 1,6 5 47,-6 0 1,8 1-340,-3-6-113,5 0 0,1 0 0,0 0 0,1-2 0,3-3-220,1-6 0,8-5-487,-3-5 0,10-4 106,1-7 275,1 0 0,-1-2 0,0-5 1,1-7-1,-1-8-2083,0-2 2452,1 4 0,8-53 0,4-5 0</inkml:trace>
  <inkml:trace contextRef="#ctx0" brushRef="#br0">24216 8484 7699,'-16'2'2183,"0"4"0,0 2-1638,0 8 1,7 8-7,3 2 1,5 6 72,1 6 0,0 8 303,0 7 0,1 1-438,5-6 0,3 0-157,7 0 1,0 0-549,0 0 0,0-7 0,0-4 1,0-5-1340,0-5 0,0 3 497,0-3 0,0-6 1070,0-5 0,28-21 0,8-13 0</inkml:trace>
  <inkml:trace contextRef="#ctx0" brushRef="#br0">24584 9013 7699,'-6'10'0,"1"1"892,0 0 996,5 5-1111,0 0 1,9-7 458,7-4-1210,0-3 1,7-2 0,-5-2 0,1-2 0,2-3-62,-1-2 0,3 4 90,-2-6 0,1 3-189,-6-3 12,0-3 1,-6 5 0,-1-7-1,0 0 1,-2 0-33,1 0 0,-1 0 111,-2 0 1,-3 0 11,3 0 0,-3-6 18,-2 1 1,-5 0 0,-3 5-1,0 1 193,-5 5 1,4 1-129,-2 3 1,1 6 536,-6 0 1,-6 4-242,1 12 0,0-2 483,5 13 1,2 0-317,3 5 1,-3 0-208,3 0 1,4 5 54,2 0 0,3 1 198,2-6 0,0-6-696,0 1 0,2-6 150,3 6 0,4-9-313,7-2 0,0 0 219,0-5 1,5-4-1586,0-2 1,3-3 179,-3-2 1,-3-2-1018,3-3 2501,4-4 0,7-28 0,9-6 0</inkml:trace>
  <inkml:trace contextRef="#ctx0" brushRef="#br0">25224 8757 7692,'-16'0'0,"0"0"0,0 0 0,0 0 3083,0 0 0,0 0-38,0 0-1033,0 0-1259,0 0-796,7 7 259,-5 2-165,12 7 1,-5 0 86,7 0 1,0 0-99,0 0 1,0-6-391,0 1 0,0 0-236,0 5 298,7 0 1,2 0 78,7 0 0,0-2-193,0-3 1,2 3 143,3-3 1,-3-3 104,3 3 0,2-6 107,-1 6 1,4-6 190,-4 6 1,-1-6 274,-5 6 0,-5-2-203,-1 2 1,-6 3 148,1-3 0,-3-3-200,-2 3 0,-2-2-189,-3 2 1,-4 3-568,-7-3 0,-2 1-2206,-3-1 2796,3 3 0,-48-5 0,-3 7 0</inkml:trace>
  <inkml:trace contextRef="#ctx0" brushRef="#br0">22695 10389 7689,'-19'2'91,"1"2"0,4 1 852,-1-1-556,1 5 1,3-6 0,1 8 0,-1 1 1456,2 2-1517,2-5 0,7 6 353,0-5-474,0-3 1,5 2 0,3-5 184,0 1-307,3 1 0,10-6 0,1 0 0,-3 0 1,1-2 140,1-4 0,2-2-145,4-8 0,-2 5-125,-4 0 1,-3 0 5,3-5 0,-3-1 0,-2-3 0,0-1-35,0 1 0,-2 2-146,-3 2 1,2 0 26,-8 0 1,0 0 0,-5 0-63,0 0 0,-2 2 189,-3 3 1,-4 4 94,-7 7 1,-5 0-52,0 0 1,-3 2 100,3 3 0,3 4-32,-3 7 1,1 2-2,-1 4 1,3-3 130,-3 8 0,8-1 194,3 6 0,4-1 105,-4-5 0,6 5-147,-1-5 1,3-3-717,2-1 1,7-6-160,4-6 0,5 3-385,5-8 0,-1 1 153,7-6 0,-3-2-428,3-4 1,3 3 1205,-3-8 0,32-21 0,8-10 0</inkml:trace>
  <inkml:trace contextRef="#ctx0" brushRef="#br0">23399 10277 7700,'-10'0'0,"-1"0"0,6 0 771,-6 0 1,6 0 30,-6 0-343,7 0 0,-3-1 489,7-5-422,-7 5-57,5-14-58,-12 13 0,11-5 0,-8 7 212,-1 0 0,3 7-279,-2 4 1,2 3-140,-2 2 0,-1 6-45,7-1 1,-6 6 44,6-6 0,-6 8-176,6-3 1,-1 3 67,6-3-194,0-2 0,6-3 1,1 0-39,2-1 0,7-2-180,5-2 0,0-8-10,-5-2 1,7 1-247,4-2 0,-2-1-627,2-10 0,-6 3 522,6-8 1,-2-1-77,1-10 0,3-2 752,-8-8 0,0-36 0,-5-9 0</inkml:trace>
  <inkml:trace contextRef="#ctx0" brushRef="#br0">23559 9797 7700,'-16'7'0,"8"2"1018,2 7 1,-1 2-425,2 3 0,-1-1 534,6 7 1,0-1-347,0 6 1,0 6-70,0-1 0,0 7-273,0-1 0,2 3-70,4 2 0,-3 4-374,8-4 1,-2 2 63,1-13 0,5 0-1110,-5-4 1,4-1 650,2 0 0,0-9-3054,0-7 3453,0 0 0,8-36 0,0 1 0</inkml:trace>
  <inkml:trace contextRef="#ctx0" brushRef="#br0">24024 10261 7694,'-11'0'549,"0"0"157,8 0 1,-6-5-66,3 0 474,5-1-416,-6 6-423,-1 0 1,7 2 299,-5 3-384,5 4 0,-1 7 1,-2 0 52,-1 0 0,0 2 0,5 2 1,0 1 96,0-1 1,0 3-208,0-2 0,5 0-105,0-5-31,8 1 1,-10-1 0,8 0-1,1-2 1,3-2-283,1-1 1,0-8 183,0 3 0,0-4-1,0-2 123,0 0 1,0-2 0,0-4 86,0-4 0,0-4 1,-2-2-1,-2-2-28,-1-4 0,-6 5-60,6-5 1,-7-1-106,1 2 0,-3-2-111,-2 1 1,0 5-58,0-5 0,-6-1-48,1 2 0,-7-1 85,1 6 1,-3 0-25,-2 0 0,5 2 156,0 3 1,6 3 114,-6 2 650,8 4-533,-4 2 1,7 11 363,0 10 1,1-1-40,5 7 0,-3-6 140,8 6 0,0 5-171,5 5 0,0 6 47,0-6 0,-6 8-123,1-3 0,0 10-120,5 1 0,-7 2 250,-4-1 1,-3 1-118,-2 4 0,0-4 160,0-7 0,-7 0-259,-4 0 0,-3-7-135,-2-4 0,-6-5-386,1-5 1,-2-6-561,1-10 0,5-4-1640,-5-7 0,5-2 1175,1-3 0,1-13-1280,5-14 2544,-5 0 0,10-22 0,2-9 0,-5-2 0,0 0 0</inkml:trace>
  <inkml:trace contextRef="#ctx0" brushRef="#br0">24616 10325 8210,'0'9'2241,"0"-2"1,0-8-1901,0-5 1,0 3 179,0-8-316,0 0 1,5 1 0,0-1-1,1-1 1,-1-3 606,0-1-583,1 0 0,-6 6 0,0-1 0,0-1 893,0-3-1085,0-1 36,0 0 1,-2 2-150,-3 3 1,1 3 0,-7 4-14,-1-1 1,-2 1 275,-2 9 0,0 4 418,0 7-478,7 7 1,-5-3 0,5 7 0,0 1 0,4 2 383,3 2 1,2 0 36,0 0-419,0 0 0,2-1 0,3-3 1,6-3-1,5-4-53,5-6 0,-3-1-202,3-9 0,2 6-389,-2-6 277,1 1 0,-1-8 0,0-2-2020,-1-1 1493,-2-8 0,3 6 0,0-3 765,-1 4 0,5-38 0,0-10 0</inkml:trace>
  <inkml:trace contextRef="#ctx0" brushRef="#br0">25128 9989 7654,'-5'11'981,"-1"0"40,3 1 382,1-5 1,-3 2 667,-1-4-1411,-6-3 50,10 5 14,-12-7 228,5 0-524,-7 0-352,0 7 1,0-3 29,0 7 0,5-1 1,1 6-76,-3 0 1,4 0-64,-1 0 1,6 0-68,-1 0 1,3-5-89,2 0-17,7-1 1,-3 1 0,8-2 0,4 0 0,4-2-54,-1 0 1,1 0 250,1-1 1,-1-5 118,6 5 0,-6 1 195,1-2 0,-3 2 21,-2-1 1,-5-3 175,-1 8 1,-6-6-160,1 6 0,-3-6 1,-2 6 1,0-1-276,0 6 0,-7-5 100,-4 0 1,-5-1-1103,-5 6 0,1-1 501,-6-5 0,6 3-3889,-1-8 4318,-4 0 0,-43-40 0,26 13 0,-1-1 0</inkml:trace>
  <inkml:trace contextRef="#ctx0" brushRef="#br0">25992 9701 7678,'0'-16'498,"0"0"1,0 5 624,0 1-84,-7 6 0,5 4-282,-3 11-354,3 3 1,2 9 0,0 6 0,0 4 0,0 7 767,0 0 1,7 3-876,4 5 0,-2 0 0,0 2 0,0 2-16,0 1 0,-6-5-294,2-5 1,3-8-86,-3 3 1,0-6-396,-5-6 1,0-3-1311,0-7 0,2-7-1046,3-3 2300,-3-12 0,5-4 550,-7-12 0,-3-21 0,-1-10 0,0-7 0,-1-1 0</inkml:trace>
  <inkml:trace contextRef="#ctx0" brushRef="#br0">26056 10133 10091,'7'-9'1070,"4"-5"-693,10 4 1,-1-5 30,7-1 0,-6 6 100,6-1-359,-8 7 1,10-8 0,-8 7 0,-1 1-1,-3 2 340,-1 2 1,-5 2-246,0 3 1,-8 10 0,3 6 0,-5 6-109,-1-6-62,-7 7 0,-2-1 1,-8 9-1,-3 1 1,-3 0 151,-2 3 0,4-7-256,-6 5 0,0-1 13,-5-5 1,6 2-235,-1-13-171,7 1 0,-3-8 0,7-4-973,0-4 634,7-4 1,2-4 0,7-4-1589,0-4 2349,7-12 0,31-38 0,-13 22 0,1-1 0</inkml:trace>
  <inkml:trace contextRef="#ctx0" brushRef="#br0">26728 9509 7691,'0'-9'491,"0"-5"0,2 12 702,4-3 1,-5 5-463,5 5 1,-5 6 0,-2 14-1,-3 10 361,-1 11 0,-6 13-480,6 0 1,-9 10 14,-2 6 1,0 14-1238,5-44 1,0 1 711,-1 3 0,-1-1 0,-10 34 0,-5 4-484,1-5 1,6-8-1,-4-7 1,3-9-517,8-9 1,0-16-87,9 0 984,-1-10 0,13-28 0,2-13 0</inkml:trace>
  <inkml:trace contextRef="#ctx0" brushRef="#br0">26888 10005 7691,'-16'0'0,"2"2"0,4 3 1135,-5-3-346,6 12 1,1-5 2793,2 7-3107,4 0 0,2 0 0,0 0-94,0 0 1,6 6-1,1-1 1,0-1 159,0-3 0,6 1-523,-3 3 1,-1-5 64,2 1-105,-1-1 1,6-9-1,0 3 1,0-4-189,0-5 1,1-2-56,-1-5 1,0-4-598,0-12 556,0 4 0,0-12 0,0 4-1198,0-5 1171,0-1 1,-2 6-1,-2 1-458,-1 2 705,-8 1 0,5 6 9,-8 0 264,0 7 1,0 4 0,0 10-110,0 6 133,0 10 1,0 4 0,0 7 138,0 0 1,0 0 184,0 0 1,0 0 112,0 0 1,1-5 13,5 0-364,-5-8 0,14 3 0,-5-12 224,5-4 1,2-5-150,5-1 0,-5-1-68,5-5-281,3-3 0,-6-12 1,6-2 62,-2-2 1,4-2-184,-6-5 0,6 6-2979,-6-1 1502,1 7 1572,1-3 0,16-14 0,11-6 0</inkml:trace>
  <inkml:trace contextRef="#ctx0" brushRef="#br0">28121 9925 7676,'-2'-10'3139,"-3"-1"-1975,3 0 1169,-5 2-1902,14 2 0,0 14 0,6 4 0,-5 5 68,0 5 0,2-1-275,-4 7 1,-1-3 30,-5 3 1,0 3 0,0-3 0,0 2-172,0-3 0,0 3 140,0-8-795,0 0-454,0-5 1,5-16 614,1-10 1,4-8-507,-4-14 633,6 3 1,-3-15 0,5 5 0,-1 0 0,-3 0-26,3 3 0,-1 4 264,-1 5 1,3 1 1353,-3 10-1000,3-4 0,2 18 658,0-3 1,-5 5-288,-1 5 0,-4 9 14,4 8-517,-6 6 1,8-3-1,-6 7-90,-3 0 1,4-2-800,-1-3 0,1 2-233,-2-8 0,-1 6-638,6-6 0,-4 6 471,4-6 657,-6 0 454,10-5 0,2-14 0,9-4 0</inkml:trace>
  <inkml:trace contextRef="#ctx0" brushRef="#br0">28889 9909 7673,'-23'0'0,"0"7"0,-4 4 0,4-2 451,7 2 0,0-1 651,0 6 1,7 0-365,4 0 0,3 6 220,2-1 1,0 0-693,0-5 0,7 0-325,4 0 0,8-1-315,3-5 0,4-3 314,-4-7 0,6 0 123,-1 0 1,-2 0-106,1 0 0,-6 0 26,1 0-647,4 0 1,-7-7 0,3-2 480,-3 0 119,-2-5 1,-2 5-1,-1-7 8,-2 0 0,-6 0 1402,6 0 1,-8-5-491,2 0 0,-5-1-271,-5 6 0,-4-5-28,-7 0-780,0-1 0,-2 4 0,-1 1-20,-3 1 0,-1-2-212,2 12 1,3 1 324,-3 5-2747,3 0 2876,2 0 0,7 36 0,2 8 0</inkml:trace>
  <inkml:trace contextRef="#ctx0" brushRef="#br0">29561 9909 7662,'-10'-5'1241,"-1"0"1,2-3-684,-2 3 1,-3 3 1748,4-3-1587,-5-4 0,5 7 1,-1-3 1377,-1 3-1650,4 2 0,-6 0 121,3 0-464,-3 7 1,0 2 0,2 7-3,1 0-69,7 7 0,-3-3 0,7 7-6,0 1 1,0 2 0,0 1 0,0-3-614,0-1 0,0-2-125,0 1 0,7-3 45,4-7 0,3-1-460,2-5 0,0-3-329,0-7 1,6-1 737,-1-5 1,2-10 715,-2-10 0,8-41 0,3-18 0,-7 24 0,1 0 0,-1 0 0</inkml:trace>
  <inkml:trace contextRef="#ctx0" brushRef="#br0">29689 9413 7655,'-16'2'2079,"0"3"1,2-1-1964,3 6 1,-1 3-663,7 8 0,-6 4 2369,6 7 1,-1 5-831,6 1 0,0 6-691,0-1 1,0 7-103,0-2 1,7 3-434,4-8 1,-2-4-346,2-2 1,-1-3-259,6-2 1,-5-7-1,-2-3 1,0-5-2888,0-1 3723,-6 7 0,19-26 0,-5-1 0</inkml:trace>
  <inkml:trace contextRef="#ctx0" brushRef="#br0">30073 9893 7647,'8'14'277,"2"-3"0,4-4 433,2-7 1,1 0-438,-1 0 0,5-2 0,0-3 0,1-6 417,1-3 0,-4-4-339,8-3 1,-8 3-221,3-3 1,-4-2 0,-2 0 0,-2 0-83,-4-1 1,3-2-46,-8 4 1,-1 1 74,-10 5 1,-2 0 19,-8 0 1,-2 7 0,-2 4-1,-3 3 357,-2 2 0,-1 2 68,-6 3 0,1 6-42,5 10 1,-3 4 0,8 7-1,1 0 167,2 0 1,2 2-467,0 3 0,8-3 16,2 3 1,4-3-537,2-2 138,0 7 0,2-12 0,4 1 0,4-4 0,4-5-1458,2-5 1,2 1 471,4-10 0,-3 0 1185,8-5 0,15-29 0,7-13 0,7-2 0,0-1 0</inkml:trace>
  <inkml:trace contextRef="#ctx0" brushRef="#br0">30746 9653 7638,'-9'-11'6145,"3"1"-4631,-2-1 0,-1-3 811,-7 3-1373,0-3-728,0 12 1,0-10-1,0 6 228,0 3-488,0 1 1,0 4 0,0 3-221,0 6 1,7 3-289,3 2 0,5 0-139,1 0 396,0 0 1,0 0-1,1 0 1,3 0-1,3 0-140,2 0 1,2 0 343,5 0 1,-4-2 197,4-3-97,-3 3 1,10-5-1,-6 7 109,5 0 74,-4-7 0,5 5 0,-7-5 417,0 0-14,-7 5 0,3-5 725,-7 7-647,1 0 0,-8 0 0,-3 0-325,-6 0 1,-3-5-514,-2 0 1,-7-1-2387,-4 6 1,-3-5 2541,-2 0 0,-31-34 0,-13-15 0,-7 2 0,1-1 0</inkml:trace>
  <inkml:trace contextRef="#ctx0" brushRef="#br1">22759 12086 7644,'0'-16'180,"-2"0"1,-1 0-1,-2 0 1,-1 0 1833,-1 0 0,5 0-169,-3 0-1293,-4 0 1,6 0 0,-8 0 777,-2 0-1220,-1 7 0,3 2 0,1 7 19,-3 0 1,-1 0 0,-2 2 0,0 3-78,0 6 1,0 10 32,0 6 0,-5 3-129,-1 2 0,1 7-72,5 4 1,5 3 0,3 2 0,0 0-161,5 0 1,1-5 124,2 0 1,2-13-583,3 2 557,4-11 1,12 1 0,1-12-1,-1-4 1,0-6-281,1-6 1,4-4-4,-4-12 1,-1 3 47,-5-8 1,0-5-2,0-5 1,0-6 127,0 6 1,-2-6 42,-3 6 0,2-6 237,-8 6 0,6-6-79,-6 6 0,0 6 759,-5 10-466,0 3 172,0 9 0,0 4 125,0 10 1,0 11 299,0 11 1,2 3-310,3 2 0,-3 2-82,3 3 0,-1-3-295,1 4 0,-1-5-198,7-1 1,-6-5-1053,6 0 0,-6-8 255,6 3 1,-6-5-950,6-1 1823,-8-7 0,18-44 0,-3-19 0</inkml:trace>
  <inkml:trace contextRef="#ctx0" brushRef="#br1">23271 11942 7667,'-9'-16'2125,"2"6"-784,7-1-582,-7 7-420,-2-10 0,-1 11 302,-1-8-511,7 7 1,-8-1 0,5 9 252,-2 1-205,-2 7 0,1 3 0,-1 8 0,-1 2 0,-3 3 570,-1 2 1,6 8-357,-1-1 1,7 2-134,-1-2 0,3-1 43,2 7-465,0-8 1,2 3 0,3-10 0,6-3 0,5-2-147,5-3 0,-1-10-908,7-4 1,-2-4 440,1-2 1,4-9-789,-3-7 1047,-4 0 1,2-16-1,-5 1-1365,1-4 1882,0-10 0,-11 0 0,-4-8 0,2-6 0,0-1 0</inkml:trace>
  <inkml:trace contextRef="#ctx0" brushRef="#br1">23383 11350 7667,'-14'16'1590,"3"0"1,-1 7-742,7 4 1,-1 5 540,6 5 0,0 4-686,0 7 0,7 5-260,4 1 0,-2 5-95,2-6 1,-1 0-40,6-5 1,0 6-378,0-1 1,0-1-336,0-10 1,-1 4-105,-5-3 1,3-2-768,-8 2 1,6-8-2409,-6 3 3681,8-4 0,-5-17 0,8-2 0</inkml:trace>
  <inkml:trace contextRef="#ctx0" brushRef="#br1">23944 12038 7667,'-16'-7'0,"0"5"1186,0-12 0,0 5 0,1-7-19,5 0 0,1 7-447,3 4-400,5-4 1,-6 6-1,5-6 975,-4 2-962,5 1 1,-8 8 35,3 3 1,5 4 0,-6 7 1,-1 0 1,7 0-332,-5 0 1,3-5 68,-3 0-183,5-1 1,-7 6-1,8 0-104,0 0 1,-1-1-39,-5-5-73,5 4 233,-7-5 1,8 7-1,0 0 1,0 0 0,0 2 81,0 4 0,2-5-26,4 5 1,-5-3 184,5 3-188,3-5 0,-6 6 0,6-7-38,-2 0-8,6 1 1,-4-7 0,7-1-607,0-2 414,0-1 0,0-8 0,1-4-1415,5-4 1049,-5-12 1,7 1 0,-8-9-336,0-4 1,0-9 347,0 1 1,-6-5 48,1-1 1,-6 0-116,6 0 1,-8-7 51,3-4 527,-4-3 0,-11 1 1,-4-6-1,0-5 0,0 0 1</inkml:trace>
  <inkml:trace contextRef="#ctx0" brushRef="#br1">24008 11446 7667,'-8'-25'1564,"0"2"-961,-8 14 0,7 11-66,3 14 0,5 7-224,1 9 0,0 7-112,0 4 1,7 8 671,3 3 0,5 6 840,1-1 0,0 3-692,0 2 0,5 0-669,0 0 1,2 4-520,-1-4 1,-4 2-331,3-13 0,-3-5-514,-2-5 1,0-9 774,0-2 236,0-7 0,-7-38 0,-2-6 0</inkml:trace>
  <inkml:trace contextRef="#ctx0" brushRef="#br1">24600 11878 7648,'-2'-10'2573,"-3"-1"1,3 6-1556,-3-6 1,1 2 0,0-3 0,-1 1 749,2-2 1,1 5-360,2-3 1,0 6-892,0-6 1,-6 6-119,1-6-1571,0 7-766,5-3 0,0 9-1534,0 3 3471,0 4 0,14 14 0,4 2 0</inkml:trace>
  <inkml:trace contextRef="#ctx0" brushRef="#br1">24680 12246 7656,'-16'0'1432,"5"0"1789,0 0-2512,8 0 0,-2-3 0,10-6 180,6-7 0,3-4-617,2 4 0,3-5 0,1 0 0,-4 1-269,-2 2 0,4-3-107,-7 0 0,-3 1 35,3 9 605,-7-3-325,3 5 1,-9-5-1,-3 3 1,-6 6 88,-3 3 0,-4 9 96,-3 4 1,3 3 46,-3 2 0,3 2-45,2 3-212,0 4 1,2 2 0,1 0 0,4-1 0,2-1-32,4-3 1,-5 1-588,3-2 0,2-5 339,8-5 1,-2-8-4171,8 3 4263,7-5 0,21-43 0,11-12 0</inkml:trace>
  <inkml:trace contextRef="#ctx0" brushRef="#br1">25832 11814 7193,'16'-16'-251,"-7"0"0,-2 2 0,-2 2 2241,1 1-1499,-1 0 1,-5 0 0,-2 3-1,-3 0 1,-6 5 779,-3 1 0,-2 2-641,0 0 1,0 2-26,0 3-252,0 4 0,0 7 1,0 2-67,0 3 0,0-1 0,2 7 0,1 3 127,3 5 0,1-1-212,-2 3 1,4 3-96,7-3-149,0 7 0,0-10 1,2 4-1,5-5 1,7-1-1091,6 0 1,8-7-277,-1-3 1,5-12 384,5-4-317,-3-5 1,7-1 1339,-4 0 0,26-56 0,-26 20 0,0 0 0</inkml:trace>
  <inkml:trace contextRef="#ctx0" brushRef="#br1">26296 11750 7679,'-17'6'378,"-5"-1"1,4 7 561,-3-1 1,0 3-419,5 2 0,-4 2-177,9 3 1,4-1 315,2 7-469,3-1 0,2 6 1,0 0-1,2 0 1,3-1 97,6-5 0,9 3-353,1-8 0,7-5 261,-1-5-297,3-8 0,2 4 0,0-7 0,0 0 1,-1-1-312,-5-5 1,3-3 337,-8-7 1,6-1-2,-6-5 0,0 3 340,-5-8 1,-1 0 0,-3-5 0,-3 0 502,-2 0 1,-2 0-438,-5 0 0,-7 6 21,-3-1 0,-6 2-169,-6-2 0,-3 4-273,-7 7 0,-1 2-191,-5 3 0,4-1-555,-3 6 0,3 1-1293,2 5 1520,7 0 1,-3 7-1,8 4-1561,6 3 2168,5 9 0,59 16 0,12 11 0</inkml:trace>
  <inkml:trace contextRef="#ctx0" brushRef="#br1">26985 11686 7679,'-16'-2'679,"0"-3"1,-1 1 937,1-6 1,6 4-685,-1-4-428,0 6 0,-5-8 0,0 6 135,0 3-505,0-6 0,0 7 0,0-3 316,0 3 1,0 4-131,0 3 1,0 4-50,0 7 0,0 5 32,0 1-144,8 6 1,-5-10-1,8 5 246,1 0-674,2-5 1,10 5-1,2-7-181,4 0 1,8-2-1,3-1 1,3-4-146,6-2 0,3 0 244,1-2 1,-5-3 319,5 3 1,-3 3-136,3-3 0,-5 6 218,5-6 1,-10 6 183,-1-6 1,-13 7 334,2-1 1,-5 3-5,-1 2 0,-4 0 388,-12 0 0,-2 0-426,-8 0 0,-8 0-111,-2 0 0,-3 0-1102,3 0 0,-5 0 467,5 0 1,-4-1-567,-3-5 1,3 3-532,4-8 1,-3 0 1312,8-5 0,5-40 0,3-19 0,1-3 0,-1-1 0</inkml:trace>
  <inkml:trace contextRef="#ctx0" brushRef="#br1">27433 11158 7679,'-16'7'1327,"5"0"-364,0 4 0,8 8 0,-4-1 1,1 5 766,1 6 1,0 3-939,5 5 0,1 4-113,5 7-412,3 0 0,1 2 0,1 1 347,1 3-737,-4-1 0,6-5 0,-5 0-324,0 0-377,5 0 1,-11-2 0,6-3-1,0-5 1,-2-6-4204,0-6 5027,-1-3 0,-13-35 0,-2-8 0</inkml:trace>
  <inkml:trace contextRef="#ctx0" brushRef="#br1">27193 11734 7679,'-24'11'1547,"8"0"282,8-8 1,9 4-625,5-7 1,10 0 439,10 0 1,6-5-1165,6 0 0,-3-8-405,8 2 0,-6-1-767,6 1 1,-2-1 0,3 5 0,-1 0-561,1-1 1,-3 3 1250,2 5 0,0 14 0,5 4 0</inkml:trace>
  <inkml:trace contextRef="#ctx0" brushRef="#br1">28089 11590 7679,'-23'0'0,"3"0"2464,-6 0 1,1 2-1608,-2 3 0,-2-1 0,6 5 1,0 0 544,0-1-1293,2 3 0,7 5 85,3 0 1,4-5-1,7-1-376,0 3 1,7-6 141,4-2 0,5 2-89,5-1 0,-3 4 0,5-2 0,-2 1-38,0 3 1,6-3 166,-6 2 1,6-6 199,-5 6 1,4-3-1,-4 5 1,-3-2 110,-1 1 1,-2-3-104,0 2 1,0-1 30,0 6 20,-7 0 0,3-5 1,-6 0 515,-3 1-481,-8 2 1,-9 2 0,-10 0 269,0 0-1026,-3 0 1,-5 0-1,-2 0 235,-3 0-4233,3-7 4460,-5 5 0,-12-23 0,-8-8 0,-6 3 0,0-1 0</inkml:trace>
  <inkml:trace contextRef="#ctx0" brushRef="#br1">28937 11622 7639,'-11'-2'148,"1"-1"0,-3-3 1,-3 1-1,-3 0 593,-3-1 1,5-1-1,2 4 1,-2-3 63,-1 3 0,0 1-484,2 2 0,0 0 0,0 2 0,0 3 71,0 6 1,2 3-152,3 2 0,-1 2 81,6 3 0,-4 2-188,4 4 1,1 3 0,5-3 0,0 3 68,0 2 1,2-2-209,3-3 1,4 2-431,7-8 320,0 0 1,5-6 0,2-5 0,2-4 0,2-5-362,-2-1 0,5-1 208,-3-5 0,-2-1-101,1-4 455,-6-10 1,3 10-1,-9-10 1,-1 3-1,-4 2 122,-2 0 0,-2-5-113,-5 0 0,-2-1-99,-3 6 0,-4-5-260,-7-1 109,0 1 1,-5 5-1,-2 0-1237,-2 0 988,-2 7 1,0-3 0,3 6-1856,0 3 1666,3 1 593,5 2 0,7 36 0,2 8 0</inkml:trace>
  <inkml:trace contextRef="#ctx0" brushRef="#br1">29193 11526 7652,'9'0'3453,"0"0"-2694,-4 0-371,-3 7-51,5 2 0,-7 4 1,0 1 265,0 4-343,0 1 1,0 4 0,0 4 34,0 3 0,0 4-89,0 3 1,0-3-75,0 3 1,-5-5-102,0-5 1,-1 2-523,6-8 140,0-7 0,0-5-1109,0-4 1182,0-10 1,0 1 0,2-17-898,3-6 927,-3-10 1,12 2 0,-5-8-27,0-2 0,5 4 135,-3-1 0,1 6 90,-1-1 0,3 5 726,-3 5 1,3 4-338,2 7 1,0 2 552,0 3 1,0 6-158,0 10 1,6 9-80,-1 8 1,0 6-365,-5-1 0,0 8-272,0 3 1,-5-1-894,0-5 0,-1 0 523,6 0 0,-5-5-1469,0 0 1818,-1-8 0,6 18 0,0-3 0</inkml:trace>
  <inkml:trace contextRef="#ctx0" brushRef="#br1">30105 11542 7655,'0'16'171,"0"0"1,0 0 1646,0 0-797,0 0 1,0 0-278,0 0 0,8-14-514,2-7 0,3-8 71,-3-3-215,5 0 0,-6-7 0,5-2 0,-2-2 0,-3 1 214,-2-3 1,4 1-81,-6 1 0,1 2-181,-6 4 0,0 3 0,0-3 0,0 3-214,0 2 1,-2 5-45,-4 1 1,-2 6 153,-8-1 0,5 3 0,0 2 0,-1 2 131,-2 3 0,-1 6 237,5 10 0,-5-1-64,5 6 0,1 1 114,-2 5 0,8 2 0,-5 1 0,3 3 162,0-3 0,-1-6-941,6-3 0,6-6 313,-1 1 0,8 1-555,-3-6 1,6 1-217,6-11 1,-5 4-517,5-4 0,-3-1 549,3-5 0,-5 0 851,5 0 0,24-28 0,6-8 0</inkml:trace>
  <inkml:trace contextRef="#ctx0" brushRef="#br1">30698 11302 7655,'-16'-14'944,"0"3"1,0 2-232,0 4 1,0 3 128,0-3 0,0-2 9,0 1-444,0 1 1,0 7-216,0 3 0,5 4-42,0 7 1,6 2 57,-6 3 1,6 4-83,-6 7 0,8 0 0,-3 0 0,5 0-22,1 0 0,0-2-221,0-3 0,0 3 126,0-3-249,0-4 0,1-2 0,5-8 1,4-4-1,5-2-284,1-4 0,0-3-73,0-5 1,0-6 182,0-10 1,0 1-121,0-6 1,0-1 222,0-5 1,0 0 123,0 0 0,-2 0 104,-3 0 1,1 0 175,-7 0 1,6 5 108,-6 1 1,1 6 1139,-6-1-236,0 10-743,0 4 1,0 10 328,0 8 1,0 2-246,0 13 1,0-4-204,0 4 0,0 1-200,0 5 0,1-5-195,5-1 1,-3-4-343,8 4 0,-6-6-770,6 1 1,0-3-1823,5-2 3085,-7-7 0,26-30 0,1-15 0</inkml:trace>
  <inkml:trace contextRef="#ctx0" brushRef="#br1">31162 11254 7655,'-23'-7'1551,"5"5"1,-11-5-722,8 7 1,5 0-58,5 0 1,1 0-307,-6 0 1,2 2-103,3 3 1,-2 4 15,8 7 0,-2 5 152,2 1 1,3 6-255,-3-1 0,3-2-231,2 1 1,5-1-1,2 4 1,2-4-343,4-2 1,6 3-1066,2-4 1,3-3 173,-3-8 397,-3 3 0,10-10 0,-5 5 0,0-2 788,1-4 0,3-33 0,2-16 0,2-3 0,-1 0 0</inkml:trace>
  <inkml:trace contextRef="#ctx0" brushRef="#br1">31514 10758 7655,'0'16'716,"-2"0"-537,-3 0 0,3 5 780,-3 0 0,1 8-99,-1-2 1,3 5 129,-3 5 1,3 2-340,2 4-436,0 3 1,0-5-1,0 7 1,0 0 0,0-2 33,0-3 0,0-6-218,0-10 1,5 1 66,1-6-183,-1-1 1,-3-14-140,3-7 1,-1-9-356,6-12 1,-4-4-98,4-7 196,-6 0 1,10-2 0,-3-1 0,3-3-1,2 4-164,0 6 0,-5 0 650,-1 6 0,1-5 130,5 6 0,0 5 242,0 5 0,0 8 679,0-2 1,0 5 137,0 5 0,2 9-568,3 7 0,-3 8-218,3-2 0,-3 8-155,-2 3 0,0-1-650,0-5 1,-5 0-357,-1 0 0,-1-2-765,2-3 0,-4-2 687,-7-4 830,0-3 0,-21-2 0,-6-9 0</inkml:trace>
  <inkml:trace contextRef="#ctx0" brushRef="#br1">26024 12887 7662,'-10'0'472,"-1"0"1,-2 0 297,-1 0 0,4 0-508,-1 0 2588,7-7-1539,-3 5-1099,7-5 0,2 12 0,2 2 424,1 2-486,7 2 1,-8 10 0,5 2 0,-2 2 0,-2 4 109,2 1 1,-5 2-114,3 0 0,3 5 47,-3 1-168,0-1 0,-5-10 1,0-2-1,0-2-1507,0-4 1156,7-8 0,0-11-925,4-11 876,-4-10 0,0-9 0,2-8 0,2 1 0,-2-2-339,-2-4 0,4 2 663,-6-2 0,7 8-85,-1-2 1,-2 3 99,2 2 326,-1 7 0,1 4 0,0 10 809,1 6-660,-5 3 0,7 4 0,-5 5 1162,0 9-1119,5 7 1,-6 9 0,4 0-77,-1 0 0,-2 0-267,1 0 1,4-5-152,-3-1 0,-2-4-540,2 4-103,-1-6 1,5 3 314,-5-7 0,4-7-1529,-3-4 1,-2-3 1867,2-2 0,-8-29 0,4-6 0</inkml:trace>
  <inkml:trace contextRef="#ctx0" brushRef="#br1">26328 13191 7180,'0'-11'-272,"0"1"1,22-44 0,4-15 0</inkml:trace>
  <inkml:trace contextRef="#ctx0" brushRef="#br1">26392 13175 7662,'-5'16'0,"0"2"0,-1 1 241,-1 3 1,4-3-1,-6-6 1,2-3 550,3 3 1,-3-4 302,2 1-437,-1-6 0,6 1-26,0-10 0,0-4-392,0-7 1,2 0 45,3 0-167,-3 0 1,7-2 0,-5-1 0,1-3 0,-1 1 251,-3-2 1,1 3-71,3-6-223,-3 6 0,5-3 0,-7 7 0,0 0-69,0 0 66,0 7-92,-7 2 0,-2 9 1,-7 5-1,-1 9 78,-5 9 1,4 5 31,-3 2 1,2 5-6,-3 1 1,4-1 338,-3-5-255,10-7 1,-3 3 0,5-6-59,0-3 36,2-8 1,7-6 147,0-10-298,7-4 1,4-14 0,9-6-672,1-6 1,0-4 164,-5-4 1,6-3-267,-1 3 1,0 2 613,-5-2 1,-1 6-63,-5-6 1,3 8 580,-8-2 1,0 5 2,-5 5 1,-1 11 134,-5 10 0,-3 5-199,-7 1 0,-1 3 60,-5 8 0,3 7-63,-8 14 1,2 0-78,-2 0 0,-3 2 43,3 3 0,3-3-80,-3 3 1,7-3 119,-1-2 0,5-7 19,5-4-297,-3-3-117,12-2 1,2-9-346,11-7 0,3-9-111,2-12 1,6 1 266,-1-6 1,6-1 27,-6-5 0,6 0 12,-6 0 1,0 2 178,-5 3 1,-5 4 22,0 7 0,-8 0 517,3 0-370,-5 7 0,-2 2 60,-5 7 1,-3 12-201,-7 4 1,-5 11-280,0 0 1,-3 3-577,3 2 1,3-5 363,-3-1 1,5-1-581,5 2 0,-1-4-504,7-7 1607,-1 0 0,63-64 0,-21 16 0,-1 0 0</inkml:trace>
  <inkml:trace contextRef="#ctx0" brushRef="#br1">26888 12983 7662,'-1'16'1202,"-5"0"127,5-7-467,-7 5 1,10-10 701,4 6-1128,-5-6 1,14 3-1,-5-5 1,4 1 298,2 3 1,2-1-569,4-5 0,-5 0-20,5 0 0,1-2-108,-2-3 0,2-2 5,-1-4 1,-5-9 0,5 4-1,-4-1-174,-2-1 1,-2 2 55,-4 0 1,3-6-134,-8 1 0,1 0 37,-6 5-75,0 0 0,0 0 0,-4 0 0,-5 2 1,-7 1-574,-2 2 0,-1 8 475,-3-3 0,-1 5 52,-3 1 0,-3 7 979,8 3-562,0 5 0,-1 8 1,1 5 571,1 8-446,2-2 1,4 10-1,4-5 1207,4 2-1243,-3-5 1,8 3 0,-3-7-220,8 0-441,4-7 1,10-2 0,2-9-445,1-3 1,8-4-844,-3-7 1,5 0 1730,1 0 0,14-21 0,4-6 0</inkml:trace>
  <inkml:trace contextRef="#ctx0" brushRef="#br1">27721 12967 7662,'-14'-2'0,"3"-3"0,-3 3 1305,3-3 0,-3-3-420,-2 3 0,1-2-185,5 2 1,-4 3 115,3-3-494,-3 3 0,-2 2-63,0 0 1,1 9 117,5 7 1,-3 1-90,8 10 1,-6 0 362,6 5-518,0 7 1,5-5 0,0 5 91,0 0-314,0-5 1,7 5 0,3-9-244,5-3-467,1-4 0,5-12 1,0-2-1295,-1-2 1613,5-2 0,-6-14 1,6-5-633,-2-6 856,6-8 0,-11 3 0,3-9-410,-3-3 0,-4 1 275,-3-6 1,3-1-49,-3-5 1,-4-2 167,-2-3 1,-3 1 270,-2-7 0,0 2 0,0-1 0,-7 3 0,-4 7 0,-3 3 11,-2 8 1,5 1-41,0 15 1,6 7 487,-6 8 1,6 12-159,-6 4 1,8 12 1021,-2 4 1,1 6-358,-1 6 1,3-3-106,-3 8 1,3 0-372,2 5 1,5 0 30,0 0 1,3-6-6,-3 1-583,4 0 0,1-2 1,1-4-927,2-3 1,1-2 275,2 0 0,0-2-1147,0-3 1864,0-4 0,7-21 0,2-4 0</inkml:trace>
  <inkml:trace contextRef="#ctx0" brushRef="#br1">28329 12951 7662,'-16'16'0,"0"-7"2746,0-4-1466,0 4-992,0-7 1,5 5 113,1-7 790,-1 0-465,2 0-631,-5 0 0,10 0 0,-6 2 1,-1 3 521,2 6 0,-3 3-401,6 2 1,-1 5 23,2 1 0,3 1 81,-3-2 0,1 2-148,-1 4 1,3-4-1,-3-7 0,5 0-194,5 0 0,-1 0 88,6 0 1,1-7-516,5-4 332,7-3 1,-3-4-1,4-3-397,0-6 1,-1-3 156,-2-2 0,-3-5-8,3-1 1,2-4 84,-1 4 0,-3-4 72,-8 4 0,1-4 288,-6 4 1,-1-4 52,-5 4-130,0 1 1,0 5 0,0 0 97,0 0 0,-2 0-321,-3 0 0,3 5 61,-3 0 245,-4 8 1,5-4 264,-6 7 1,6 7-184,-1 4 0,3 3 699,2 2-625,0 7 0,2 4 0,1 8 377,3 3 0,1 1-201,-2-2 1,-1 6 390,6 10 1,-6-1-107,1 6 0,-3-3 109,-2 10 0,0-5-308,0 9 1,0-8 74,0-2 1,-7-8-368,-4 2 1,-3-4-297,-2-7 1,0-4-948,0-12 0,0-4 251,0-12 1,0-3-409,0-7 1,5-9-256,1-7 0,1-7-2354,-2-9 3795,-3-7 0,-6-22 0,-5-11 0,-5-10 0,0 0 0</inkml:trace>
  <inkml:trace contextRef="#ctx0" brushRef="#br1">28761 12855 7662,'-9'16'6502,"2"-7"-6332,7 5 0,2-12 753,3 3-598,4-3 0,9-2 0,1 0 0,3 0 0,-1 0 204,2 0 1,-3 0 0,5 0-1,0 0-153,-1 0 0,-2 0-166,4 0 1,-4-7-151,4-4 0,-6-3 1,3-4-1,-1-2-275,-1-1 1,-5-2-95,-5 2 1,-3 1-486,3-7 660,-4 1 0,-7-6 0,0 1 0,-2 3 1,-3 3-374,-6 2 0,-5-2 227,-5 9 1,3-2 1362,-3 13-794,-4 0 0,5 12 0,-4 5 488,0 8 0,1 5 1,4 8-1,-3 3 471,3 1 0,3 13-746,5-2 0,-1 4 462,6-4-764,1 0 1,5-6 0,0 1 103,0 2-354,7-13 1,2 3 0,7-13-153,0-3-360,7-1 1,-3-4 0,5-3-1576,-2-6 448,5-3 1,-5-2 0,6 0-27,-2 0 0,-3-5 1715,3-1 0,39-42 0,3-5 0</inkml:trace>
  <inkml:trace contextRef="#ctx0" brushRef="#br1">29721 12839 8162,'0'16'919,"0"-6"0,0 1 746,0 2 1,0-5-866,0 3 341,0-7 0,0 10 1,0-3-1,0 3 557,0 2 1,2-2-580,3-3 1,-3 3-611,4-3 0,1-2-347,-2 1 1,2-1 136,-2 2-1224,-3 3 85,5-12-4538,1 12 5378,-7-12 0,-1-31 0,-9-15 0</inkml:trace>
  <inkml:trace contextRef="#ctx0" brushRef="#br1">4481 12118 7785,'-7'9'0,"-2"4"532,-7-8 0,0 6 1,0-6 814,0-1 0,6-3-767,-1-1 0,7-7-181,-1-3-319,3-12 0,2 3 0,2-8-4,3-1 1,4-8 0,6-3-1,-3-2 148,-1-4 1,5-6-184,5-2 1,2-8-207,-1 2 131,-5 4 1,8-7 0,-5 5-1,3 0 1,0 6 75,0 6 0,-3 8-9,-10 10 0,5 6 81,-5 10-108,4 11 0,2 11 1,1 12-1,-1 11 1,0 10 307,0 8 0,5 6-270,0-4 0,2 1 21,-1-2 1,-5-3-199,5 3 1,-4-5 6,-2-5-291,0-4 1,0-5 0,-2 0-69,-4-2-376,-2 3 0,-3-17-1573,0 4 1477,1-5 957,-6-1 0,-22-21 0,-4-6 0</inkml:trace>
  <inkml:trace contextRef="#ctx0" brushRef="#br1">4609 12006 7785,'0'16'0,"0"0"933,0 0 0,0-5-520,0 0 1,8-8-294,2 3 1,6-5-129,6-1 764,2-7 1,8-2 0,2-7-417,4 0-455,-5-7 1,8 4-1,-5-6-747,1 2 754,1 8 108,-6 1 0,-8 12 0,0-5 0</inkml:trace>
  <inkml:trace contextRef="#ctx0" brushRef="#br1">5618 11734 7783,'-11'0'850,"0"0"1,6 0 197,-6 0 289,1 0-906,-6 0 0,2 2 0,1 1 0,2 5 0,-1 1 531,-2 3 1,-2 2-760,0 2 1,0 2-92,0 3 0,5 4-199,0 7 114,8 0 0,-4-5 0,7-2 0,1 0 0,3-2-175,1 0 1,8-2-199,-3-5 0,10-5-69,1 0 0,6-8 1,-6 3-1,1-3-373,1 2 0,-4-3 38,8 4 1,-6-5 749,6-1 0,14-49 0,9-14 0</inkml:trace>
  <inkml:trace contextRef="#ctx0" brushRef="#br1">5874 11238 7783,'-16'0'0,"2"7"404,3 4 0,4 5 428,7 5 0,0 4-32,0 7 1,2 7 2142,3 4-2644,4 3 1,2 2-1,-1 0 1,3 2-1,-1 1-30,-1 3 1,1-3-181,-6-8 0,4 2-71,-4-8-172,6 7 1,-10-12-1,5 0 1,-2-8-1,1-7-1747,-3-1 1478,-1-7 0,0-2-473,3-7 596,-3 0 1,7-9 0,-6-5-508,3-5 612,-1-17 0,-3 9 1,1-12-117,3 0 199,6 5 1,-10-5 0,5 9 42,0 3 0,-5-1 1750,3 6-901,4 1 290,0 12 0,5 4-40,-3 10-404,3 4 1,-10 14-1,4 4-78,0 3 0,4 2-289,-1 0 1,-2 0 61,1 0-443,-6 0 0,8-5 0,-5-2-250,2-2 0,0 4 313,2-6 1,1-5-2808,-6-5 1724,6-8 1,-3 4 1141,7-7 0,7-64 0,2-16 0</inkml:trace>
  <inkml:trace contextRef="#ctx0" brushRef="#br1">6482 11702 7751,'-9'16'0,"2"-5"823,7-1 1,0 1 1121,0 5 0,0 6-675,0-1 0,0 2-932,0-2 1,2-1-1,1 5 1,4-2-290,2-4 1,-3-1-374,4-2 0,-1 0-250,2 0 0,3-7-582,-3-3 0,-2-5 1156,1-1 0,1-64 0,5-16 0</inkml:trace>
  <inkml:trace contextRef="#ctx0" brushRef="#br1">6386 11430 7751,'-16'0'1573,"0"0"-1220,0 0 1,5 0-78,1 0 1,4 0-606,-4 0 329,6 0 0,33-14 0,15-4 0</inkml:trace>
  <inkml:trace contextRef="#ctx0" brushRef="#br1">6914 11782 7738,'-16'2'0,"0"2"0,0 1 1005,0-2 0,5 1-80,1 1 1,8-3 199,2 3 1,7-3-759,9-2 1,0 0 26,0 0-429,7 0 1,-5-2 0,5-1 0,-1-4-90,-1-2 1,0 0 131,-5-2 1,0-3-144,0 3 1,-7 2 0,-2-1 0,-1-3-384,-1-1 371,0-2 1,-7 0 20,-3 0 138,-4 0 1,-7 0 0,-2 2 0,-1 3 0,-4 6 402,-2 3 0,4 4 337,-6 3 0,7 6-33,-1 10-506,3-3 0,8 12 0,1-3 1,1 3-1,5 2 105,1 0 0,9-2-340,4-3 1,5 2-297,5-8 0,-1 0-1722,7-5 1516,-1 0 1,6-1 0,0-5-2463,0-4 1619,0 2 1367,-7-6 0,20-16 0,-3-13 0</inkml:trace>
  <inkml:trace contextRef="#ctx0" brushRef="#br1">7410 11590 7737,'-1'11'512,"-5"-1"0,3-4 1975,-8 4-1714,7-6 678,-10 10-608,12-12 466,-12 12-960,12-12-163,-5 5-13,7-7 1496,0 0-1340,7 0 0,-5 2-86,4 3-74,-5 4 1,5 7-290,-1 0 89,7 0 1,-8 0 0,5 0 0,0 0 0,0 0-367,3 0 0,-3 0-24,2 0 417,-1-7 0,5 5 0,-3-5 0,-1 0 242,1-4 1,2-3 167,2-2 1,-5-2-156,0-3 0,-2-6-26,1-10 1,3 2-446,-8-8 0,6-2 160,-6-8 1,6 3-288,-6-3 1,0 3-199,-5 2 1,2 2-399,4 3 1,-5-1-54,5 6 0,-5 1 996,-1 5 0,-7 14 0,-2 4 0</inkml:trace>
  <inkml:trace contextRef="#ctx0" brushRef="#br1">7858 11702 7722,'-8'7'-16,"-7"-5"-311,14 5 2830,-7-7-1800,16 0 0,0 0 0,8-2 245,0-3-763,0 3 1,1-12 0,-1 3 228,0-3-197,0-2 0,-2 0 0,-2 2 527,-1 3-590,0-3 0,-1 5 0,-1-7 285,-2 0-485,6 0 1,-12 0 0,5 0-1,-6 0-910,-6 0 846,-2 0 1,-8 5-46,0 1 0,0 6 137,0-1 0,-2 10 182,-4 6 1,5 5 395,-5 5 0,10 4-236,1 7 1,2 2 223,-1 3 0,2-3-132,8 3 0,0-3-39,0-2 1,8 0-429,2 0 0,6-7-333,6-4 1,3-5-379,7-5 0,0 2 372,0-8 1,1 0-2704,5-5 3093,-5 0 0,28-28 0,-2-8 0</inkml:trace>
  <inkml:trace contextRef="#ctx0" brushRef="#br1">9171 11574 7679,'11'0'0,"-1"0"0,1-2 553,-2-3 0,-2-4 1,-7-7-1,0 0 439,0 0 1,-2-2-382,-3-3-453,-4 3 0,-2-5 0,1 7 0,-3 0 0,-3 0 233,-5 0 0,3 5-206,-3 1 1,-2 6 0,-1-1 0,1 3 241,0 2 1,0 4-200,2 6 1,3 3-100,-3 13 1,3 8 0,4 7-1,3 2 86,6-1 0,3-4-400,2 4 1,0-6 117,0 1 1,7-10 0,5-6-1,6-5-268,3-5 0,6-4-70,-5-7 0,1 0 127,-2 0 1,-3-7-1,3-5 1,-3-6-448,-2-4 1,0-1 66,0 2 1,-2 1 218,-3-6 0,-2 4 124,-4-4 1,-3 6 49,3-1 134,-3-4 343,-2 0-9,0 0 138,0 9 1,0 11 336,0 10 0,0 9-286,0 8 0,0 8 284,0 2 1,0 2-224,0 8 0,5 1 303,1 5 1,-1 6-185,-5-1 1,0 13-8,0-2 0,-7 3-76,-4-3 0,-5-5 315,-5 0 1,1-8-513,-6 3 0,4-13-223,-4-9 0,6-7-403,-1-9 1,3-8-672,2-2 0,7-6-1718,4-6 0,3-15 2723,2-11 0,-7-11 0,-2 2 0</inkml:trace>
  <inkml:trace contextRef="#ctx0" brushRef="#br1">9715 11462 7681,'-7'-16'0,"0"5"1384,-4 1 1,-3 1-95,3-2-946,4-3 1,-7 12 0,5-5 595,0 0-840,-5 5 0,5-3 0,-7 10 0,0 6 0,0 5 200,0 5 0,2 6 83,3 10 0,-1-3-72,6 3 0,1 2-343,5-1 0,2 4-272,3-4 1,4-6 0,9-7-1,3-4-395,6-7 1,5-5 155,5-9 1,-3-2 369,3-3 0,-3-6 1,-2-8-1,0-4 146,0-2 1,-5-7-11,-1-6 1,-6-6 1072,1 1 1,-10 4-71,-6 2 0,-3 3 119,-2 2 1,-3 0-872,-8 0 1,-2 7-441,-13 4 1,1 3-1054,-2 2 1,-3 7 743,3 4 0,-1 3-1370,1 2 0,4 0 1905,7 0 0,14 28 0,4 8 0</inkml:trace>
  <inkml:trace contextRef="#ctx0" brushRef="#br1">10355 11462 7681,'-16'-7'2074,"0"-4"0,6 2-1034,-1-1 1,2-1-463,-2-5-296,-3 0 1,11 0-1,-6 0 1189,2 0-1151,-6 0 1,10 5-341,-8 1 1,0 6-1,-5 0 152,0 8 1,0 7 20,0 10 1,0-1-49,0 6 1,6 1-241,-1 5 89,7 7 0,-8-5 0,7 2 1,1-6-1,2-5-273,2-2 0,7 3-255,4-4 1,3-3-815,2-8 1065,7-4 0,-3-2 0,5 1 1,-2-3-1,-2-3-149,2-5 0,-5-2 588,3-4 1,-3-3 78,-2 3 1,-2-3 303,-3-2 1,3 0-187,-3 0 1,-2 0 173,2 0 0,-6 2 911,6 3-427,-8-3-53,11 12-584,-12-5 0,11 9 7,-8 3 0,2 4-136,-2 7 1,-1 2-132,7 3 1,-8-1-23,3 6 1,1-6-194,-2 1 0,6 2-315,-6-1 0,6-1 230,-6-5 1,6-5-1327,-6 0 1,7-8 116,-1 2 1,-2-6-1199,2-10 2633,-8 0 0,7-50 0,2-22 0,-4 0 0,1-1 0</inkml:trace>
  <inkml:trace contextRef="#ctx0" brushRef="#br1">10787 10822 10624,'0'-9'2291,"0"16"0,6 11-1505,-1 14 0,8 7-313,-3 4 1,-1 10 431,2 6 0,-1 3-316,6 2 0,0 0-100,0 0 0,0-2-1224,0-3 1,-1-6 262,-5-10-302,5-11 0,-8-9 1,5-7-2002,-1 0 2775,-8-7 0,12-23 0,-7-13 0</inkml:trace>
  <inkml:trace contextRef="#ctx0" brushRef="#br1">6306 13591 10052,'-11'-14'1344,"2"1"855,2 3-761,2 6 1,0-10 1018,-1 3-2277,1 4-45,5 7 1,2 9 0,1 9-44,3 3 0,6 1 0,-1 8 0,3 4 111,2-1 0,-2 7-106,-3-3 1,3 6-201,-3-6 1,3-1-1,2-8 1,0-3-127,0-2 1,0-9-203,0-8 1,2-6 88,3-6-69,-3-10 0,5-10 1,-7-10-1,0-3 0,0-2-397,0-4 1,0-1 589,0-2 0,0-3-6,0 3 71,0 3 0,-5 15 0,-2 3 0,-2 6-77,-4 3 0,-1 11 90,-2 7 0,0 9 692,0 12 1,0 4-151,0 7 0,0 5-9,0 1 1,7 4-79,4-4 0,-2 5 172,1-6 1,1 0-128,5-5 0,0-7-50,0-4 0,5-4-147,1-7 1,6-3 95,-1-7 0,-2-1-13,2-5 1,-1-4-74,6-12 0,0-3-6,0-7 1,-5-5-194,0 0 0,-3-6-292,3 5 0,-2-1-1703,-4 2 0,-3 3 219,4-3 1802,-5 3 0,6-5 0,2-2 0</inkml:trace>
  <inkml:trace contextRef="#ctx0" brushRef="#br1">7506 12807 7690,'-7'-16'5568,"5"7"-4600,-5 2 1,7 10-416,0 8 1,0 9-1,0 17 1,0 7 475,0 8 0,0 12 553,0 11-1297,0 10 0,0 6 0,0-41 0,0 1 456,1 2 0,-2 1-719,-2 4 0,-1 1 0,0-2 1,-1 0-1,-2 1 0,-2 0-50,2-3 1,-2-2-443,-2-4 1,-1-2-1,-6 39 1,-3-13-1,3-11 1,2-12-5870,0-11 6339,7-13 0,-3-10 0,7-10 0,-1-4 0</inkml:trace>
  <inkml:trace contextRef="#ctx0" brushRef="#br1">8067 13415 7197,'0'-9'-1097,"0"2"1097,0 7 0,0 0 0,-8 14 0,0 4 0</inkml:trace>
  <inkml:trace contextRef="#ctx0" brushRef="#br1">8019 13351 7648,'0'-9'3004,"0"-5"-2188,0 12-132,0-12-39,0 12 1,-2-5 0,-4 7 1,5 2-406,-5 3 0,5 9 0,1 8 0,0 6-87,0-1 0,0 8-104,0 3 1,0 1 35,0-2 1,0-8-1,0 3 1,0-2-475,0 0 117,0-5 1,1-4-420,5-10 541,-5-4 0,12-9 1,-6-5-1,0-9 1,2-9-330,0-5 0,0-4 213,1-3 0,5-4 76,-5-7 97,-3 7 0,8-5 1,-5 5-19,5 0 112,-7 2 0,1 9 0,-5 3 185,1 6-183,1 10 1,-5 4 426,5 7-228,-5 7 1,7 9 0,-8 11 138,0 3 1,0 7-50,0 1 0,1 4-33,5-4 0,-5 4 16,5-4-166,-4-1 1,-1-5 0,3-2 90,1-3 0,2 2-346,-1-8 1,-3-5-33,8-5-80,-8-8 0,12 2-93,-5-10 0,-1-9-267,2-7 1,-2-8 23,2 2 256,3-3 1,-7-7 0,5-1-140,-1 3 1,-2 1 450,2 2 1,3 0 116,-4 0-160,-2 0 1,6 7 692,-4 4 1,-1 10-284,2 6 1,-6 5 1047,6 5-925,-7 4 0,8 14 0,-5 4 198,2 3 1,0 2-351,2 0 1,-3 5-1,-2 1-194,3-1 1,0-5 0,-2-2 5,0-3 0,-5 3-70,3-3 1,2 1 152,-2-1-587,1-4 1,-5-7 0,3 0-1294,1 0-1691,1-7 3363,1-2 0,-5-57 0,5-12 0</inkml:trace>
  <inkml:trace contextRef="#ctx0" brushRef="#br1">8947 13351 7708,'-11'14'2500,"0"-3"1,8 3-1882,-2-3 0,5 5-251,5 5 0,2-1 0,5 5 0,-1 0 436,2-1 0,1 1-952,2 2 0,-5 1 153,-1-6 0,-1 5-669,2-6 0,1 0 0,-5-7 1,0-1 663,1-2 0,-10-43 0,-7-6 0</inkml:trace>
  <inkml:trace contextRef="#ctx0" brushRef="#br1">8867 12983 7708,'-22'2'0,"1"3"0,0 2 3978,5 4-3047,0 3 1,2-5-1705,3 7 0,13-7 773,14-4 0,35-10 0,17-4 0</inkml:trace>
  <inkml:trace contextRef="#ctx0" brushRef="#br1">9283 13431 7708,'0'11'1193,"0"-1"1,-2-1-819,-3 2 0,3 3 471,-3-3-508,3 3 0,2-3 1,-2-1-1,-1 3 0,-3 1 218,3 2 0,1-5 1,2-1-1,0 3-93,0 1 0,0-3-52,0-1-515,0 1 1,2 3 0,1-1-327,3-2 1,1-8-539,-2 2 545,-3-3 1,10-4 0,-6-3 0,-1-6-389,2-3 1,-3-7 550,6-1 1,-4-1-50,4 2 284,-6-4 0,8-2 0,-5 3 0,2-1 0,2 2 507,-2-1 1,5 3-83,-3 5 1,-2 0 297,1 0 1,1 7 0,5 4 223,0 3 1,-2 4-737,-3 3 0,3 6 123,-3 10-291,3 4 1,-3 2 0,-1-1 321,3 3-1030,-6-6 1,7 5 0,-3-6-102,3-3 791,-5-1 0,12-9 0,-3-2 0</inkml:trace>
  <inkml:trace contextRef="#ctx0" brushRef="#br1">9955 13399 7699,'-11'11'0,"1"-1"0,4 1 2045,-4 5 0,6 0-938,-1 0 0,1 0-215,-1 0-688,3-7 1,-5 5 0,9-5 177,3 0-867,-3 5 0,7-12 485,-4 3 0,11-46 0,9-12 0</inkml:trace>
  <inkml:trace contextRef="#ctx0" brushRef="#br1">9811 13047 7699,'-16'0'-37,"0"0"1,7 2-344,4 3 380,-4-3 0,43-2 0,3-9 0</inkml:trace>
  <inkml:trace contextRef="#ctx0" brushRef="#br1">10275 13335 7698,'-14'11'0,"3"-1"0,-1-4 893,7 4 1,-6 1-323,6 5 0,-1 0 1,6 0-1,0 0 1228,0 0 1,0 5-1576,0 1 0,0-1 37,0-5 0,7 0 1,2 0 81,0 0-671,5-7 11,-5-2 1,2-7 0,0-2-941,1-3 0,-5-4 628,-2-7 1,3-2 294,-3-3 1,6-2 0,-4-6 0,0 3-46,0-3 1,4 1 337,-6 1 0,6-1-69,-6 6 313,7 1 0,-8 5 0,5 0 0,0 2 695,0 3 1,-6 6-355,3 10 0,1 4-150,-2 7 0,0 7 0,-5 4 1,0 3-47,0 2 0,0-2-181,0-3 1,0 1-1,0-6 1,0 4-207,0-4 0,6-1 2,-1-5-207,0-7 1,-3-2-352,3-7 0,3-7-97,2-4 1,-1-5 212,-4-5 0,-1-2-217,7-4 0,-6-3 309,6 3 0,-2-3 88,1-2 0,3 5 263,-8 1 0,6 4-113,-6-4 1,6 11 1624,-6-1-780,7 4 668,-3 3 0,6 9-411,-5 11 1,3 5-376,-8 5 0,6-1-175,-6 6 0,7 1-15,-1 5 1,-2 5-196,2 1 0,-6-1-135,6-5 1,-6 0-265,6 0 0,-6-5 205,6-1 1,-6-6 0,6 1 0,-15-38 0,2-12 0</inkml:trace>
  <inkml:trace contextRef="#ctx0" brushRef="#br1">10995 13335 7644,'-16'0'138,"6"0"0,-1 0 1314,-1 0 889,5 0-1147,-8 0 1,15 0-685,0 0 0,2 7-45,9 4 1,-6 3-11,6 2 0,-1 5-304,6 1 0,-5 4 0,0-2 0,1-1-129,2 0 1,2-2 65,0-5-251,0 0 1,1-2-1,-1-3 1,0-6-513,0-3 1,-2-9 227,-4-4 1,5-5 164,-5-5 0,-1-4 0,0-9 0,0-1-220,0-3 0,-4-4 313,6 4 1,-8 6-115,3 6 540,3 6 1,-8-3 642,5 7 0,-4 11-473,-2 10 1,1 9 208,5 13 1,-5 3-206,5-3 0,-4 3-169,-2 2 0,5 0-194,0 0 1,2-5-193,-1-1 1,-3-6-308,8 1 1,-8-8-1831,3-3-1406,3-6 3687,0 3 0,7-71 0,0-16 0</inkml:trace>
  <inkml:trace contextRef="#ctx0" brushRef="#br1">11588 13271 7673,'-9'7'0,"0"2"585,4 7 0,3 5 820,-4 1 0,-1-1-347,2-5 0,0 2-531,5 3 0,0-3-70,0 3 1,0-8-183,0-3 1,0-4-221,0 4-73,7-6-255,2 3 1,1-14 259,1-4-573,-7-3 1,4-2 0,-4-2-338,1-3 402,8 3 1,-10-12 0,6 5-800,-2 0 1060,6-5 1,-10 12-1,6-3-188,-2 3 246,6 2 0,-4 0 462,7 0 1,-6 7 579,1 4 51,-7 3 0,8 9-117,-7 4 0,6 5-236,-6 5 0,1 2-14,-6 4 0,1 3-198,5-3 0,-4-4-250,3-2 1,-2 2-355,3-1 1,-4-6 239,3-6 0,-1-6-270,1 1 0,-2-3-590,8-2 0,-7-2-135,1-3 1,2-9 430,-2-8 1,3-4 230,-3 4 0,-3-4 183,3 4 0,2-6 148,-2 1 1,3 2 43,-3-1 0,-2 6 257,8-1 0,-6 3 425,6 2 260,0 0 1,5 2 154,0 3 0,0 4-478,0 7 1,0 7-211,0 4 0,0 8 45,0 3 1,-6 6 105,1-1 0,0 3-101,5 2 0,-6-5 55,1-1 0,-6 1-281,6 5 0,-7-2-211,1-3 1,-1-4-2625,1-7 1628,-3 0 970,5 0 0,-14-50 0,-2-12 0</inkml:trace>
  <inkml:trace contextRef="#ctx0" brushRef="#br1">13620 12679 7657,'0'-11'1249,"0"0"373,0-1-1232,0-2 0,0 3 0,0 0 1,0-1-1,-1-1 0,-3 1 1077,-1 1 0,-2 6-1030,1-6 0,3 8 224,-8-3-440,7 5 0,-10-5 0,4 1 470,-5 1-544,-1 3 1,0 8 0,-2 3-1,-1 5 1,-4 1 153,-2 0 1,-2 7-102,-5 3 1,0 5-209,0 1 21,7-7 0,-3 5 0,5-5 1,0 1-1,-1-1-243,5-2 1,8-7-320,6-5-37,3 0 39,2 5 0,2-7 87,3-4 1,9-3 142,8-2 0,1 0-37,-2 0 0,2 0 49,4 0 0,3-2 122,-3-3 0,1 3 65,-1-3 1,2 3 143,-8 2 0,6 0-28,-6 0 1,0 0 64,-5 0 0,0 0 93,0 0 1,-5 0 15,0 0 127,-8 0 0,4 7-91,-7 4 0,-1-3 19,-5 3 1,-3 0-75,-7 5 0,-5 2 6,0 3 0,-8-1-97,2 6 1,-3-1-143,-2 2 1,0 3-11,0-3 1,2 3 13,3 2 0,-1 5 232,7 1 1,-4-6-104,9-6 0,-2-4 55,12 4 0,1-6 96,5 1-99,0-3 0,9-4-4,7-3 0,2 1 7,9-6 0,-6 4 219,6-4 1,-1-1-86,6-5 0,0 0 28,0 0 0,-2 0-67,-3 0 0,3-2-646,-3-3 1,7 1-22,-2-6 0,2 1-268,-13-2 1,7-3 731,-1 3 0,-4-17 0,0-6 0</inkml:trace>
  <inkml:trace contextRef="#ctx0" brushRef="#br1">14244 13047 7665,'-10'0'1064,"-1"0"0,6 0-733,-6 0 0,6 0 0,-6 0 1094,-1 0-1051,5 0 0,-8 0 428,5 0-601,3 7 0,-2 0-116,3 4 1,5 5 53,-5 0 1,4 2 0,2 8 0,0 1 59,0-2 0,2 5-220,4-3 0,2 3-28,8 2 0,0-7 0,2-4 0,4-5-111,4-5 0,-1-4 27,2-7 0,-6 0-77,6 0 201,0-14 1,-3 1-1,-2-12 1,-4 1-1,-2-1 117,0-4 1,-8 1 201,-2 1 1,-4-1-74,-2 6-156,0 1 0,-8 5 1,-2 0-1,-6 0 1,-4 0 260,-1 0 0,-8 7-606,3 4 1,1 1 160,-2-1 0,2 3-361,-1-3 0,2 3-10,8 2 0,0 5-163,0 1 0,8 1-633,2-2 398,-3-3 1,9 7 271,0-4 600,0-3 0,50 5 0,3-7 0</inkml:trace>
  <inkml:trace contextRef="#ctx0" brushRef="#br1">14981 12631 7665,'-7'-23'0,"-4"-4"0,-3 2 494,-2-2 0,5 2-293,0-1 1,1-5 866,-6 5-742,0 3 1,0-1 0,0 10 547,0 4-638,0 2 1,1 10-1,3 5 140,1 9 1,1 9-1,-6 14 1,0 9 421,0 9 0,0 6-372,0 1 1,5 1-937,0 5 496,8-4 1,-4 5-1,7-9 1,0-3-1,0-6-904,0-3 1,7-9 434,3-4 0,5-10-445,1-6 1,0-8 180,0-3 747,0-6 0,-7-18 0,-2-13 0</inkml:trace>
  <inkml:trace contextRef="#ctx0" brushRef="#br1">14501 13127 12577,'16'0'1345,"7"-7"-930,3-4 1,6-3-457,6-2-219,-4 0 0,14 0 1,-2-2 259,5-3 0,5 2 0,6-1 0,2-5 0,0 0 0</inkml:trace>
  <inkml:trace contextRef="#ctx0" brushRef="#br1">15829 12983 7647,'-16'-6'300,"0"1"359,0 2-262,0 1 0,0 2 0,0 0 0,2 2 0,1 3 0,3 6 734,-3 3 1,6 2-598,2 0-384,-4 7 1,7-3-1,-3 4-3,3 0 1,2 2 0,2-3-1,3 0-79,6 1 0,3 2-223,2-4 1,5-3-281,1-8 1,6 1-473,-1-6 0,3-1 111,2-5 1,-5 0 795,-1 0 0,37-36 0,13-8 0</inkml:trace>
  <inkml:trace contextRef="#ctx0" brushRef="#br1">16213 12967 7657,'-16'7'0,"0"2"0,0 7 0,0 0 219,0 0 1,2 0 361,3 0 1,4 5-101,7 1 0,0-1 432,0-5-683,0 0 0,2 0 0,3 0 239,6 0-397,3-7 0,2 3-29,0-6-85,0 6 1,0-10 0,0 3 0,0-3-51,0-2-369,0 0 111,0 0 217,0-7 0,-7 3-7,-4-6 0,2 4-380,-1-4 23,-1 6 95,-5-10 0,0 10-6,0-6 0,0 4-99,0-4 1,-2 6 506,-3-1 0,-61-33 0,23 16 0,-1 0 0</inkml:trace>
  <inkml:trace contextRef="#ctx0" brushRef="#br1">13332 12951 8121,'-9'7'207,"0"-5"0,4 5 0,-6-2 845,-3 0-721,-2 8 0,0-4 1,0 7-1,-2 0 1,-1 0-1,-3 0 1,5 2 915,4 3 0,1-7-993,6 8 0,1-14 0,5 8 0,2-3 117,3-4 0,6-2-165,10-7 0,4-9-102,7-7 1,7-7-54,4-9 1,-2-13 0,2-4 0,1-8-102,2-9 1,0 0-132,-3-9 1,-4 8-12,-7-3 0,-9 8 0,-7 11-163,-8 13 1,-10 22 42,-9 22 253,-7 10 1,-15 35-1,-5 11 220,-5 13 1,20-34 0,0 2 0,-2 5 0,0 2 0,0-1 0,-1 1 173,-1 1 1,1 0-1,-1 2 1,0 0-341,3-2 0,0 0 0,0-1 1,0-1 250,0-3 1,0-1 290,3-1 1,1-1 0,-5 19-26,15-14-375,20-21 0,12-27 1,20-14-819,12-11 499,6-16 0,6-18 1,-31 25-1,1-3-1366,4-2 1,0-2 1433,4-5 1,-1-2 0,2-1 0,-1-2 0,-1-1 0,0-1-336,-2 2 1,-1-1 339,1-2 0,-2 0 1,1 2-1,-1 0 0,-2 0 1,-1 0-74,-4 2 1,0 3 0,16-24 784,-16 23-470,-15 15 1,-13 31 397,-15 7 1,-7 22-286,-14 10-16,-7 15 0,-3 12 0,16-27 0,0 0-25,-1 2 0,1 1 0,-1 0 0,0 0-111,3 0 0,0 0 1,0 0-1,0 0 53,0 0 1,0 0 0,3 2 0,1-1 52,-17 40 1,7-12 14,9-16-74,6-10 1,17-13 0,5-14 463,9-9 0,14-19-787,13-10 1,12-15-702,9-11 590,7-7 1,-31 21 0,0-1 0,1-1 0,0 0-79,2 0 0,0 0 0,-2-1 0,-1 1 18,3-2 1,0 1-1,0-2 1,-1 1 214,-2 3 0,0 1 0,-1 3 0,-1 2-4,26-19 0,-15 16 96,-6 16-89,-7 7 1,-19 18-1,-6 8 49,-7 14 1,-13 15 227,-7 12 0,-7 12 195,-9 5 0,1-3 360,5 3 0,-3 0-314,8 5 311,-8-7 0,19-6 0,1-13 91,11-11-630,7-15 1,21-10 0,7-11-45,8-5 0,12-9-131,7-20 1,12-9-926,-34 11 0,1-3 945,7 0 1,0-1 0,-4 0 0,0-1-1,7 1 1,1 1 80,0 1 1,1-1-49,0-2 1,0 0-1,-1 4 1,0 2-1,1-2 1,-1 0 216,0 3 0,0 2 0,-1 1 0,-1 3-396,-6 2 1,-1 3-1,35-9 173,-11 10 0,-12 4-94,-9 7 0,-14 14-123,-13 7 85,-10 15 0,1 1 1,-6 9 37,-3 4 0,-3 2 167,-5-4 1,-4 0 958,-7 0 1,5-4-678,1-6 0,6-3-476,-1-13-248,3-8-1695,2-7 1488,7-7 0,4-12 0,8-8-2668,3-8 3217,6-1 0,-10-39 0,-4-17 0,7-2 0,-1 0 0</inkml:trace>
  <inkml:trace contextRef="#ctx0" brushRef="#br1">8531 14472 7725,'-7'-11'332,"-4"0"0,2 8 777,-2-3 1,6 5 807,-6 1-1589,1 0 1,-5 1 0,3 3 0,3 3 276,2 2 0,-5-4-209,1 6 1,2-6-137,-2 6 1,1 0-124,-6 5 0,5-6 0,2 1 135,2 1-345,-5 3 1,10 1-254,-4 0 1,10-6 0,5-1 0,3-2-260,6-3 0,7 3 317,-4-2 1,8 1 122,-3-6 1,5 5 0,1 2 0,-2 2-69,-3 3 0,1-3 149,-7 2 0,1 5 229,-6 5 0,-7 1 0,-4-4 0,-3 1 310,-2 2 1,-2 8 0,-3-2 0,-6-4-328,-10-2 1,1 2-1,-5-1 1,0-3-291,0-1 1,4-7-562,-6-1 0,8-6 423,-3 1-463,5-3 1,1-2-1481,0 0 1594,7-7 0,2-2 629,7-7 0,42-36 0,12-8 0</inkml:trace>
  <inkml:trace contextRef="#ctx0" brushRef="#br1">9059 14424 7725,'-11'-15'940,"1"5"1,4 1 105,-4 3-693,6 5 1,-8-5 76,6 12 0,1 4-126,5 12 0,0 3 1,0 7-1,0 0 279,0 0 1,0 5-81,0 0 1,0 6 4,0-6-445,7 1 0,2-6 1,7 0-1,0-2 1,0-5-393,0-9 0,5-2-84,1-9 1,1 1 202,-2-6 0,-1-7 0,6-4 0,1-5-690,-2-5 0,-2-4 420,-7-7 1,0 0 15,0 0 349,0-7 1,-2 10 0,-1-3 0,-4 4 0,-2 3-33,-4 3 0,-1 5 578,-2 1-111,0 0 0,-2 7 852,-3 3-927,3 5 0,-10 8 1,5 5 726,-2 8-727,5-2 1,-5 12 0,6-4 199,-3 5 0,1-1-522,5-3 1,0 3-326,0-3 1,0 1-535,0-1 0,2-4 489,3-7-949,-3 0 0,12 0 1396,-3 0 0,31-50 0,10-12 0</inkml:trace>
  <inkml:trace contextRef="#ctx0" brushRef="#br1">9779 14440 7725,'-9'7'0,"2"-4"346,7 8 0,-5 0 190,-1 5 0,1 5 545,5 0 1,0 8-626,0-3 0,0 5-196,0 1 0,0 0 0,0 0 0,0 0 316,0 0 1,0-6 75,0 1-504,0-7 0,7 1-163,4-10 0,-2-6-802,1-10 0,-1-10 100,2-6 62,3-7 0,-7 3 0,6-9 0,-3-2 0,3-1-293,1 1 0,2 3 1012,0 1 0,-5 1-112,-1 5 0,-1-3 160,2 8 1,-2 1 430,-4 10 91,-3-5 0,10 15-123,-6 0 0,-1 8 149,-5 8 0,0 7-292,0 3 0,0 3-154,0-2 1,0 3-21,0-4 1,5 5 11,1 1 0,-1 0-16,-5 0 1,0-7-77,0-4 0,2-3-152,3-2-227,-3-7-269,12-2 1,-5-11 44,7-6 1,-2-3-471,-3-14 0,3 1 218,-3-6 1,3 0 311,2 0 1,0 0 449,0 0 1,-2 1 254,-3 5 1,3 1 267,-3 3 1,1 10-255,-1-4 0,3 11 259,-3-1 1,-2 6 135,2 6 0,-6 8 401,6 7 1,-8 8-326,2-3 1,3 5-327,-3 1 1,6 0-150,-6 0 1,0-6-275,-5 1 0,6-2-245,-1 2 0,0 1-763,-5-7-1297,7 1 1669,-5-6 624,12-7 0,-5-38 0,7-15 0</inkml:trace>
  <inkml:trace contextRef="#ctx0" brushRef="#br1">11043 14600 7672,'-16'-6'3,"0"1"0,0 0 610,0-2 1,6 3 0,-1-7 1311,-1-1-1274,-3-2 1,5-1-360,-1 5 1,8 4-185,-3 12 1,4 4-1,2 12 1,0-3 97,0 8 0,2 5 89,4 5-206,2 1 1,8-6 0,0 0-167,0 0 1,8-6 0,2-2 0,4-5-267,2-5 1,1-3 268,-1 0 0,0-6 53,0-10 1,0-4 0,0-9 0,-2-3-108,-4-6 0,-4 2 202,-12-2 1,3 3-49,-8-3 0,1-2 107,-6 8 0,-6 0-48,1 5 0,-13 0-24,2 0 1,-11 5-3,1 0-28,-4 8 1,-4-6-1,-2 5-750,-1-1 517,0 0 1,6-1-1,3 1-1019,1 1 3,15 3 259,-10 1 1,22 0 958,0 0 0,100 7 0,-34-3 0,0 1 0</inkml:trace>
  <inkml:trace contextRef="#ctx0" brushRef="#br1">11972 14231 7704,'-6'-21'452,"1"0"0,-7-1-203,1 6 1,-3-1-31,-2-5 1,0 5-5,0-5 0,0-1 577,0 2-466,-7 6 1,3 3 0,-5 7 608,2 1-583,2 2 1,5 11 0,0 7 92,0 9 0,-4 13 0,2 6 0,4 8 268,0 6 0,7 5-415,1 1 0,-1 5-163,2 0 1,0-6-106,5-10 1,7-3-296,3-2 0,10-4-577,1-6 0,2-10-2371,-1-17 1383,-4 3 1830,5-12 0,0-31 0,2-15 0</inkml:trace>
  <inkml:trace contextRef="#ctx0" brushRef="#br1">11476 14664 7704,'-15'1'1118,"5"5"228,3-4 1,8 5-284,5-7 0,10-2-529,10-3 0,5-4 18,1-7 1,7-2-611,3-3 1,-1 3-610,2-4 1,0 5 666,5 1 0,-2 1 0,6-1 0,3-1 0,0 1 0</inkml:trace>
  <inkml:trace contextRef="#ctx0" brushRef="#br1">12836 14616 7666,'-16'-7'108,"0"-4"422,0-3-89,7 5 1,-5-4 0,5 6 1316,0-2-1196,-5 6 1,10-10 349,-6 8 1,-1 0-262,-5 5 0,5 1-530,1 5 1,6 3 38,-1 7 0,3 7-52,2 3 0,0 5-89,0 1 1,0 0 0,2 0 0,3 0-200,6 0 0,3 0-262,2 0 1,0-6 132,0 1-398,7-7 1,-3 1 0,5-10 0,-1-6 0,1-3 706,4-2 0,8-26 0,6-12 0,4-2 0,0 0 0</inkml:trace>
  <inkml:trace contextRef="#ctx0" brushRef="#br1">13252 14552 7683,'-26'10'295,"-1"1"1,9 0 457,2 5 0,0 0-377,5 0 1,-1 5-123,1 0 0,4 2 472,7-1-554,0-4 1,7 7 0,6-6 0,4 2 0,7-3-44,0-5 0,1-1-180,2-7 1,3 6 99,-3-6 0,-2 1 0,0-6 0,0-2 53,0-3 0,-6-2-208,2-4 1,-3-5 83,-2 0 0,-2 0 1,-3-5-1,-6 1 188,-3-1 0,-2 3-115,0-4 0,-2 5 11,-3 1-23,-4 0 1,-7 0 0,-2 0-71,-3 0 1,2 0-1,-8 0 1,-2 0-164,-1 0 0,-2 5-613,0 0 0,6 6 361,-1-6 1,7 8-1606,-1-3 2051,10 5 0,40 43 0,15 12 0</inkml:trace>
  <inkml:trace contextRef="#ctx0" brushRef="#br1">13844 14552 7683,'-10'-2'1741,"-1"-3"-1349,0 3 0,-5-11 958,0 8 0,0-2-520,0 2 0,0 3-256,0-4 0,-5 3-22,0-2-618,-1 3 1,6-5-1,-1 7 190,-5 0 1,4 0 0,-3 1-15,3 5 0,4 3-83,3 7 0,4 0-281,7 0 0,2 0 0,3 0-381,6 0 0,5-2 374,5-3 1,-1 1-363,7-7 490,-1 8 0,6-6 0,0 5-148,0-1 388,-7-7 0,4 10 0,-8-3 157,-1 3 1,-3 2 0,-1 0 0,-1 0 631,-5 0 0,-3 0 200,-7 0 0,-1 2-538,-5 3 1,-4-3-79,-12 3 0,4-3-977,-3-2 1,-2-2 370,2-3 1,-6 1-1489,6-6 1,-1-1 737,6-5 0,2-2 876,3-3 0,5-34 0,5-17 0,1-5 0,0 0 0</inkml:trace>
  <inkml:trace contextRef="#ctx0" brushRef="#br1">14052 14023 8658,'11'0'1591,"0"0"0,-6 9-938,6 7 0,-6 9 416,6 13 1,-8 4-500,3 12 0,1 1 227,-2 3 0,0 3-383,-5-8 1,6 1-222,-1-6 0,2-2-481,-1-3 0,-5-10-1372,5-6 1196,-5-7 1,5 3-1,-1-7-3670,-1 0 4134,-3-7 0,-8-16 0,-2-11 0</inkml:trace>
  <inkml:trace contextRef="#ctx0" brushRef="#br1">13908 14456 7683,'-16'0'2600,"0"0"1,9 0-1586,7 0 0,9-6 204,13 1 0,2-8-949,8 3-276,0-4 1,6 3-1,1 0 1,2-1 0,1-1-749,-1 3 0,6-3-376,-5 8 0,5-6-49,1 6 0,-6 0 0,-1 5 1179,-2 0 0,34 14 0,4 4 0</inkml:trace>
  <inkml:trace contextRef="#ctx0" brushRef="#br1">14709 14296 7683,'-16'0'1336,"0"0"1,-6 0-192,1 0 1,-8 5 111,3 0 1,1 2-485,-2-1-482,8 3 1,-6 1-1,5-1 1,1 0 0,4 0 860,8 3-1115,6-5 1,1 8-1,1-5 1,6 5-216,9 1 0,0-2 155,6-4-206,3 12 1,-6-11-1,8 10 1,0-3-1,-1-2-163,1 0 1,-6 0 412,6 0 1,-7 0-100,1 0 0,2 5 164,-2 0 1,1 1-3,-6-6 0,-2 0 1167,-3 0-608,-4 0 1,-7 0 178,0 0 0,-7-7-533,-4-4 1,-3 2-262,-2-2 0,0 1-1711,0-6 0,-6 0 926,1 0 0,0 0 757,5 0 0,-22-29 0,-4-6 0</inkml:trace>
  <inkml:trace contextRef="#ctx0" brushRef="#br1">15189 14616 7668,'-16'0'0,"-2"-2"0,-2-2 916,-1-1 1,5-6 247,5 6 0,1-2 0,-4 2 1,1-4-620,2 0 0,8-5-545,-2 3 0,17-39 0,6-10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3457 7620 7705,'-7'-9'66,"3"-5"1,-4 3 419,0-3 0,3 3 1171,5 1-342,0 6-501,0-3 257,0 7-63,0 0-383,0 7-456,0 2 0,0 7 0,2 2 0,1 3 0,5 6 300,0 3 1,1 9-312,2 4 0,1 3-52,-6 2 0,6 2 1,-3 2-1,2 3-81,-1 2 0,-4-6-569,4 3 1,-4-6 181,4-6 0,-4 1 0,3-9 0,-2-6-880,-4-3 1,1-11-418,1-8 1046,-3 3 613,5-8 0,-7-29 0,0-17 0</inkml:trace>
  <inkml:trace contextRef="#ctx0" brushRef="#br0">3473 8036 7739,'-9'0'2017,"2"0"-1651,7-7 1,2 4-16,3-8 1,4 6 56,7-6-393,7 0 1,2 1 0,9-1 327,3-2-234,-3 6 0,11-5 1,-8 6-335,-2 3 215,-1 1 1,-2 2-1,-2 2 358,-3 3-215,-4 4 1,-9 9-1,-3 2 1,-6 3 0,-3 2 490,-2 3 0,-7 2-82,-4 2 1,-5 0-219,-5 0 0,2-1 71,-8-5 0,2 4-157,-2-3 0,-1-4-237,7-1 1,-3-5-355,3-1-909,3 0-701,-5 0 974,14-7 989,2-9 0,57-51 0,-19 16 0,0 0 0</inkml:trace>
  <inkml:trace contextRef="#ctx0" brushRef="#br0">4209 8116 7710,'-10'7'0,"1"4"765,2 3 1,-4-3-1,7-2-16,6-2 1,5-2-340,9-5-410,0 0 1,2 0 0,3 0-1,6-1 1,2-5-8,-3-4 0,4 1-65,-3-2 0,-2-2 11,2-8 0,-2 3 133,1-3 1,-3 3 0,-8 0-1,-3-1 179,-1-2 0,-8-1-14,3 6 1,-5 0-80,-1 0 0,-1 2 0,-5 1 1,-6 5 35,-8 0 0,1 3 22,-8 5 0,6 0 11,-6 0 25,0 7 1,2 4 0,2 10-1,2 6 1,0 3 558,1 2 1,2 6-471,2-1 0,6 0-128,-1-5 0,7 6-208,-1-1 1,5-1-251,5-10 1,4-3 77,7-7 1,7 0-264,4 0 1,-2-7-1396,2-3 1,-1 1 792,6-2 0,6 0 1032,-1-5 0,8-23 0,4-11 0,3-1 0,-1-1 0</inkml:trace>
  <inkml:trace contextRef="#ctx0" brushRef="#br0">4914 7956 7710,'-25'0'982,"-4"0"121,8 0 1,0 0-613,5 0 351,0 0 0,0 2 0,0 2 254,0 1-856,7 0 1,-6 1 0,6 1 0,-1 0 0,1 2-117,2 0 1,1-4-310,6 6 0,0-6-46,0 6 1,0-6 0,2 6 0,4-1-311,4-1 1,4 5-213,2-3 517,1-4 1,4 7 0,2-3 0,2 1 0,2 1-282,-3-2 1,7-2 525,-5 1 1,-3 4 470,-1-3-124,3-4 1,-8 7 358,5-3 1,-6 3-1,-6 2 646,-4 0 1,-6 0-581,-6 0 0,-4-1-173,-12-5 0,3 5-349,-8-5 0,2 4-255,-1 2 0,-5-5-1289,5 0 1,3-8 830,1 3 1,5-5 453,1-1 0,7-28 0,2-8 0</inkml:trace>
  <inkml:trace contextRef="#ctx0" brushRef="#br0">5330 7524 7685,'-11'2'593,"2"3"1,2 6 1360,3 3-1223,3 9 1,1 4 0,0 10 0,0 6 0,0 5-1,0 5 1,1 4 261,5 0 1,-3 4-1027,8-8-114,0 0 1,3-10 0,-2-2-191,-1-2-249,-7-2 1,8-6 0,-5-3-1,0-3 1,0-2-4540,-3-3 5125,-2-3 0,-17-8 0,-2-2 0</inkml:trace>
  <inkml:trace contextRef="#ctx0" brushRef="#br0">5074 8132 7685,'-16'0'0,"7"-2"2597,3-3 1,6 3-336,6-3-1450,3-4 1,16 6 0,5-8 0,5 0 0,3 1 76,1-1 1,2 0-1281,7-5 0,-6 2-1681,1 3 2072,0-3 0,40-2 0,-36 4 0,-1-1 0</inkml:trace>
  <inkml:trace contextRef="#ctx0" brushRef="#br0">6434 7988 9859,'0'-10'1140,"-2"1"464,-3 2-1220,-4-6 1,-2 11-1,1-5 1,-3 2 0,-1-1-1,-2 3 1578,0 1-1817,0 2 0,0 0 26,0 0 0,2 2-52,3 3-47,-3 4 0,10 13 1,-5 2-1,1 5 1,0 5 147,1-1 1,2 3-261,5 1 1,2-3-263,3 4 1,4-5 0,7-2-1,2-5-852,3-4 0,-1-6 204,6-6 1,1-3 193,5-7 1,0-1 0,0-5 0,0-4-477,0-5 1,-2-8 1231,-3-3 0,3-54 0,-17 32 0,-1 1 0</inkml:trace>
  <inkml:trace contextRef="#ctx0" brushRef="#br0">7074 7972 7687,'-7'-9'1052,"-2"-5"1,-5 3 59,3-3 0,-3 3-333,3 1-477,4 6 0,-7-3 0,3 7 1,-3 0-1,-2 0 474,0 0-641,0 7 1,0 2 0,0 9 403,0 3-490,0 4 0,5 5 1,3-1-1,0-2 0,5 1-134,1 2 0,2 0-322,0-3 0,7-4 0,4-7 0,5 4 0,5-4 0,6-7-556,3-6 1,2-3 523,0 0 0,0-1 181,0-5 167,-7-3 1,4-12 0,-6-2 140,2-2 1,-6 0 0,3-3 0,-5 1 601,-1-2 0,-7 1-142,-3 1 0,-5-1 341,-1 7 0,-7-6-460,-3 5 1,-10 1-161,-1 5 0,-6 0-874,6 0 1,-6 5 412,6 1 1,-6 6-257,6-1 1,-1 3-133,6 2 1,-3 7-344,3 4 0,-2 3 195,13 2 766,-1 7 0,20 9 0,4 9 0</inkml:trace>
  <inkml:trace contextRef="#ctx0" brushRef="#br0">7602 7876 7687,'-10'-14'0,"-1"3"0,6-3 753,-6 3 1,2-3 1031,-2-2 1,-3 5-543,4 1 1,1 4-652,-2-4 0,0 6-266,-5-1 0,0 3-20,0 2-171,0 0 1,0 0-1,0 2 76,0 3 1,6 4 0,1 7 0,0 0-193,0 0 1,5 5-618,-1 1 0,3-1-435,2-5 787,7 0 0,2 0 0,7-2-1109,0-3 1041,7 3 1,-3-7-1,7 6 1,1-2-1,2-1-131,2-1 1,-5 4 518,0-8 0,-2 7 516,1-1 1,3 3-343,-8 2 1,-1-5 900,-10 0 0,3-1-479,-8 6 0,0 0 109,-5 0 0,-7 0-312,-3 0 0,-6 0 65,-6 0 0,-1 0-485,-3 0 1,-5-1-568,5-5 0,-3-3-275,2-7 0,-3 6-1103,4-1 1,2-5 1897,3-5 0,3-50 0,2-8 0</inkml:trace>
  <inkml:trace contextRef="#ctx0" brushRef="#br0">8003 7412 7687,'-6'11'1477,"1"-1"0,0 3-835,5 8 0,0 4 551,0 7 0,0 7 0,1 4 1,3 3-78,1 2 1,6 5-819,-6 1 0,2-1-131,-1-5 0,-3-2-255,8-3 1,-6 2-364,6-8 0,-8 0-882,3-5 0,1-1 212,-2-5-910,1 4 0,-1-12 2031,0 4 0,-14-26 0,-8-7 0</inkml:trace>
  <inkml:trace contextRef="#ctx0" brushRef="#br0">7746 7908 7687,'-8'-9'1917,"-5"0"329,8 4 1,1 1-1034,10-6 43,2 6 1,10-5 0,4 6 238,4-3-1471,4-6 0,2 10 0,2-3 0,2 1 0,3 1-832,2-3 1,-4 1-993,6 5 0,-6 0 1,6 0 1799,1 0 0,17 21 0,5 6 0</inkml:trace>
  <inkml:trace contextRef="#ctx0" brushRef="#br0">8595 7700 7687,'-16'-5'1684,"0"-1"1,0 1-1089,0 5 0,0-5-1063,0-1 1905,7 1 1,-5 5 413,3 0-1536,-3 0 1,-1 7-56,5 4 1,-3 3-307,8 2 1,0-5-12,5-1 1,0 1-158,0 5 0,1 0 51,5 0 0,-3-5-294,8-1 305,0 1 1,5 0 0,0-1-1,0 3 1,1 1-280,5 2 0,-4 0 348,3 0 0,2-5-101,-2 0 260,8-1 0,-10 6 0,6 0-115,-2 0 522,-1 0 1,-12-5 0,-1 0 919,-2 1-1040,-1 2 1,-6 2-1,-2-2 1033,-3-3 0,-4 3-422,-7-3 1,-7 3 18,-4 2 1,2-1-338,-2-5-1294,1 4 0,-8-10 0,-2 7-1682,-1 1 1,1-3 1292,10 2 1,-3-8 1025,8 3 0,0-5 0,5-1 0</inkml:trace>
  <inkml:trace contextRef="#ctx0" brushRef="#br0">10067 7396 7717,'0'-21'129,"0"-1"0,0 3 0,0 1 0,0 2 579,0 0 0,-2 0 0,-1 0 1,-2 0 253,1 0 0,-3 0-617,2 0 1,-8 0-1,2 2 1,-3 1 191,-2 2 1,0 8-448,0-2 0,0 3 77,0 2 1,0 9-145,0 7 1,5 9 52,1 12 0,1 6 0,-4 10 1,5 7 55,0 8 0,3-2-218,5 3 1,0 2 0,0-1 0,0 3 1,0-9-1,2-7-375,3-6 0,4-6-406,7-8 0,-5-1-815,-1-15 1,1-7 1680,5-9 0,-14-45 0,-4-14 0</inkml:trace>
  <inkml:trace contextRef="#ctx0" brushRef="#br0">9619 7844 8054,'-9'9'1477,"2"-2"0,14-7-778,4 0 0,5-2-270,5-3 1,4-4-503,7-7 1,5 0-474,1 0 1,6-5-1727,-1-1 2272,10 1 0,-2 9 0,5 1 0,7-2 0,0 1 0</inkml:trace>
  <inkml:trace contextRef="#ctx0" brushRef="#br0">10451 7668 7717,'-16'0'0,"0"2"0,0 3 0,-1-1 1490,-5 6-1076,11 1 1,-10 12 0,10 4-1,-3 3 1,0 2 486,3 0 0,-1 0-586,7 0 1,-1-7-1,8-2 1,3-3-136,6-4 1,5-4-285,5-12 0,2 0 87,4 0 1,3-7-1,-5-4 1,2-5-198,0-5 1,-6 1-10,6-6 1,-8 4-36,3-4 333,-5-1 0,-6 2 0,-2 2 0,-2 2 0,-3-1-29,-3 3 1,-8 1 589,-3 2 1,-6 0 18,-6 0-1019,-3 7 0,-5 2 0,2 7-1186,1 0 1300,0 0 250,2 0 0,9 50 0,9 12 0</inkml:trace>
  <inkml:trace contextRef="#ctx0" brushRef="#br0">10979 7620 7717,'-16'7'2508,"0"2"0,2 7-1584,4 0 1,2 5-296,8 1-376,0-1 1,0-3 0,0 1 0,0 5 0,0-1-9,0 0 0,2 0-295,4-2 0,-5-3 155,5 3 175,3-3 20,-8-2 114,6-7 1,-8-4 355,-5-10 0,5-6-506,-5-10 1,-1 1 45,2-6-321,-1-1 0,6-5 0,0 2 0,0 0 0,0 1-129,0 1 1,6-6 100,-1 7 1,8 2-129,-3-1 0,4 1-463,2-2 0,6 4-664,-1 7 1,6 0 1293,-6 0 0,50-7 0,8-2 0</inkml:trace>
  <inkml:trace contextRef="#ctx0" brushRef="#br0">12020 7684 7686,'7'-9'-346,"-4"-3"0,6 5 1,0-1 345,0 1-94,-5-5 0,10 8 361,-3-6 0,1 4 703,-1-4 311,-4 6-793,-7-3 1,0 9 454,0 3-574,0-3 0,2 5 382,3-7-33,-3 0 1,5 2-41,-7 3 1,2-3-330,3 3 0,-3-1 325,3 1-300,-3-3 0,5 5 1,2-5 154,0 3 1,0-3-354,-4 3 1,-1-3-120,6-2 88,1 0 0,5 0-215,0 0 1,0-2 67,0-3 1,-2 1-293,-3-6 1,7-6 94,-8-6 0,8-1 25,-7 2 0,1 1 1,-1-6 0,-2 1-86,-4-2 0,-3-1-12,3 6 0,-5 1 124,-5 5 0,-4 2-36,-7 3 0,0-1 47,0 6 1,-5 3 321,-1 8 1,-1 4 172,2 7 1,3 2 282,-3 3 0,3 4-168,2 7 0,0 2 266,0 3 1,2-3-377,3 3 0,-2-3-161,8-2 1,0-2-150,5-3 1,2 1 99,3-6 0,4-3-730,7-8 0,0 1-279,0-6 1,5 1-644,1-2 0,1-3 293,-2 3 0,-1-3-317,6-2 0,-4-2 1522,4-3 0,15-18 0,9-11 0</inkml:trace>
  <inkml:trace contextRef="#ctx0" brushRef="#br0">12836 7428 7686,'-16'-14'0,"-5"5"585,-1-7 1,1 0 821,5 5 0,0 4-705,0 2 0,0-2 22,0 1 1,5 3-295,1 8 1,1 0-126,-2 11 0,-1-1 96,6 11 0,-4 1-79,4 5 0,-4 0-133,4 0 0,1 5 116,5 1-223,0-1 1,0-10 0,0-2 324,0-2-721,7-2 1,2-7 0,7-3-1145,0-6 1089,0-3 1,5-4-1,2-3-1171,2-6 1110,-5-10 1,5 1-1,-6-6-602,3-3 811,-1-1 0,-5-2 0,0 0 99,0 0 1,0 0-31,0 0 1,-2 2 102,-3 3 0,-2 4 1070,-4 7-777,-3 7 1,5 4 697,-7 10 0,0 11-159,0 11 0,0 5-33,0 5 0,-5-1-437,-1 6 0,1-6-123,5 1 1,0-3-315,0-2 1,0 0-410,0 0 1,7-7-475,4-4 0,-2-8 69,1-3 938,1-6 0,26-25 0,6-15 0</inkml:trace>
  <inkml:trace contextRef="#ctx0" brushRef="#br0">13492 7428 7686,'-16'0'0,"0"-5"1355,0-1 0,0-1 0,0 4-610,0-3 1,0 1-476,0 5 343,0 0 0,0 2 131,0 3-516,0 4 1,7 12 0,4 1 117,3-3-265,2 6 0,0 0 0,0 5 0,0-1 1,0-3-320,0 3 0,7-4-266,4 1 0,3-1 294,2 2-210,0-11 0,2-4 0,2-6-205,1-3 625,0-1 0,38-66 0,-24 24 0,-1 0 0</inkml:trace>
  <inkml:trace contextRef="#ctx0" brushRef="#br0">13812 6948 7686,'-14'7'306,"3"3"1,3 5 312,2 1 0,4 7 370,-3 3 0,3 10 0,2 3 0,0 2 525,0 4 1,2 1-543,3 2-713,-3 7 1,7-11-1,-5 3 1,1-6 0,0-6-136,2-1 1,-5-4-92,4-3 0,-3-4-1105,2-7 81,-3-7 1,11-9 268,-8-11 1,2-8-83,-2-3 1,3-6-790,2 1 1265,4-3 0,-6-2 1,4 0-73,-1 0 1,-2 5 0,3 2 741,-1 2 0,-1 4 564,6 8 249,0 4 0,0 7-198,0 0 0,0 9 402,0 7 1,6 2-747,-1 8 1,-5 1-281,-5 5 0,-2 0-244,1 0 0,3-2-331,-8-3 0,6 3-556,-6-3 0,0-4 798,-5-2 0,-7-10 0,-2-4 0</inkml:trace>
  <inkml:trace contextRef="#ctx0" brushRef="#br0">14853 7268 9228,'0'-9'5429,"0"2"-5081,0 7 1,0 7 0,0 5 0,0 6 260,0 4 0,0 6 106,0-1-507,0 3 1,0 2 0,0 0 0,0 0 0,0-2 176,0-3-316,0-4 0,0-7-192,0 0 0,1-2 0,3-5 0,3-9-1012,2-9 0,0-14 452,2-9 0,3-2 157,-4-8 0,3 6 0,-1-3 0,-1 2 284,2-1 0,-1 1 656,-1 5 0,1 7 548,-7 4 560,8 3-1035,-4 9 1,7 2-49,0 7 1,-6 7 0,1 5-1,0 6 27,-2 3 0,3 6-594,-7-6 1,6 6 164,-6-5 1,8 4-1228,-2-4 0,1 1-143,-1-2 0,3-9-618,-3 4 0,3-3 1951,2 3 0,21-29 0,6-6 0</inkml:trace>
  <inkml:trace contextRef="#ctx0" brushRef="#br0">15781 7268 7688,'-25'-9'894,"4"4"0,3 3-144,2 2 1,-2-6 222,-3 1 1,3 0-508,-3 5 1,3 5-35,2 0 1,2 8-36,3-2-121,-3 10 1,12-1 0,-3 4-125,3 0 1,2 2-1,0-3 1,3 0-164,8 1 1,0-3 35,10-5 0,4-5-372,2-1 1,1-6 64,-1 1 0,3-3 14,-3-2 0,-2-2 164,1-3 1,-6-2 171,1-4 0,2-3 243,-1 3 1,-6-8-111,-6-3 0,-1 1 273,2 5 0,-4-5-206,-7-1 1,-2-4-66,-3 4 1,-4-6-517,-7 1 0,-7 4-750,-4 2 0,-1-1 93,1 6 0,-1-2-1997,6 13 2967,1 0 0,-2 33 0,-2 8 0</inkml:trace>
  <inkml:trace contextRef="#ctx0" brushRef="#br0">16341 7348 7688,'-5'-11'0,"-1"1"0,-4 4 1800,4-4 1,-4-1-177,4-5-820,-6 0 0,3 2 0,-7 1 252,0 2-844,0 8 0,0-10 1,0 8-1,0 2 1,0 3 531,0 5 0,0 9-377,0 7 1,0 13-121,0-2 0,2 4-252,3-4 1,4 0 60,7 0-504,0 0 0,2 0 0,3-2 105,6-3-620,10-4 1,-1-12 0,6-2 0,3-2 0,1-6-1095,2-4 1,-5-8 1298,-1-10 758,1 3 0,0-38 0,-1-18 0,4 0 0,-1-1 0</inkml:trace>
  <inkml:trace contextRef="#ctx0" brushRef="#br0">16485 6708 7688,'-14'16'2231,"3"0"1,-3 1-1891,3 5 1,4 4 145,2 12 0,3-3 952,2 8-1188,0 7 0,0-2 0,0 2-156,0-6 1,7-3-1,2 3 1,2-3-650,0-2 1,-1-1-1221,6-6 0,-5 0 1774,0 0 0,6-7 0,8-2 0</inkml:trace>
  <inkml:trace contextRef="#ctx0" brushRef="#br0">16741 7284 7688,'0'16'517,"0"0"97,0 0 0,0-5 1,2-3 827,3 0 1,6-3-893,10-5 0,-1-2 69,7-3-405,-8-4 1,11-7-1,-3-2 29,3-3 0,-3 1 0,-2-5 0,0 0-101,0 0 0,-6 1-77,3-3 1,-6 2-37,-6 4 0,-3 3 0,-7-4 0,0 5-31,0 1 1,-1 0-42,-5 0 0,-3 1 0,-8 5 0,-3 4 223,-1 5 0,-6 1 16,6 0 0,-2 7 104,1 3 1,4 10 0,-3 3 0,3 4 505,2 7 1,2-2-436,3 5 1,-1 2-138,7-2 1,-6 6-131,6-5 0,-1-1-154,6-5 1,7 0-242,4 0 1,3-7-383,2-4 1,0-3-967,0-2 1,6-7 316,-1-4 1,6-3 1321,-6-2 0,29-21 0,1-6 0</inkml:trace>
  <inkml:trace contextRef="#ctx0" brushRef="#br0">17558 7332 7674,'-8'9'3705,"7"5"0,-8-7-2209,3 4 1,5-2 676,-5-4 0,3-3-1127,-3 3-388,5-3-3533,-6-2 985,7 0 1890,0 0 0,-22-14 0,-4-4 0</inkml:trace>
  <inkml:trace contextRef="#ctx0" brushRef="#br0">3505 9397 8021,'-11'-5'1149,"3"1"-600,0 6 1,3 0 0,5 8 0,0 4 70,0 6 0,0 0-163,0 6 58,0 1 1,5 7 0,3 3 377,0 6-677,3 3 0,0 2 0,-1 0 1,3 2-1,1 2-55,2 1 1,-5 0-424,-1-5 0,-4-5-108,4 0 0,-1-8-152,2 3 0,-2-12 0,-6-4 0,3-5-574,-3-1 0,4-5 327,-1 0 769,-1-8 0,-19-38 0,-4-19 0</inkml:trace>
  <inkml:trace contextRef="#ctx0" brushRef="#br0">3505 9909 8142,'0'-9'962,"7"-5"1,2 7-680,7-4 1,2 2-1,3 4 1,2 3-131,4-3 0,9-2 0,-6 1 0,0 3 38,-1 1 1,-3 4-19,6 3 0,-2 4-134,-3 7 0,-6 2 0,-8 3 0,-4 6 114,-2 3 0,-2 2 36,-5 0 1,-2 6 103,-3-1 0,-4 0 0,-9-5 0,-1 0 252,-2 0 0,-3-7-367,3-3 0,3-1-320,-3-5 1,-2 2-1,2-13 1,1-1-1658,2-3-995,9-1 2794,2 0 0,29-71 0,-9 27 0,0-1 0</inkml:trace>
  <inkml:trace contextRef="#ctx0" brushRef="#br0">4097 10085 7828,'-1'11'261,"-5"0"0,-1-6-105,-4 6 0,4-6 570,7 6 0,0-6 0,2 4 102,3-2 1,4-2-465,7-5 1,0 0-165,0 0 1,6 0-73,-1 0 1,6-7-160,-6-3 33,7-5 0,-4-1 1,4 0-1,-3 0 0,-2 0-442,-3 0 1,-3-5 282,-1 0 0,-7-1 1,-2 6-1,-1 0-33,-1 0 1,-1 6 313,-10-1 1,-3 2-38,-7-2 23,-7 4 1,4 2 0,-6 0 20,2 1 156,-6 2 0,10 4 0,-6 3 0,2 6 0,3 5 481,2 5 1,4 4-398,3 7 1,-1 0-156,7 0 1,-1 0-169,6 0 1,2 0-276,3 0 1,6 0-619,10 0 1,-1-7-50,7-3 1,-1-5 396,6-1 0,0-7 497,0-3 0,36-47 0,-30 14 0,0 0 0</inkml:trace>
  <inkml:trace contextRef="#ctx0" brushRef="#br0">4802 9893 7808,'-16'0'834,"-2"0"103,-4 0 1,5 0 148,-5 0 0,-1 0-501,2 0 1,-2 2-34,1 3 1,5 4-159,-5 7 0,6 0-177,6 0 0,-3-5-40,8 0 1,-6-1-78,6 6 1,-1-5-120,6 0 0,2-6-596,4 6 470,2-8 0,8 6 1,0-5-1322,0 1 1103,8 0 0,-5-5 1,6 2-679,-2 3 827,6-3 1,-10 5 0,6-5-467,-2 3 751,-1-3 1,-5 7 0,3-5 126,1 1 1,-5 7 429,-5-1 1,-8-2-18,3 2 1,-4 5 519,-2 5 0,-2 0-228,-4-5 1,-8 0-393,-7 0 0,-2 0-989,1 0 0,5 0 52,-5 0 0,-1-7-744,2-3 1170,-1 3 0,-1-79 0,-2-12 0</inkml:trace>
  <inkml:trace contextRef="#ctx0" brushRef="#br0">5106 9445 11794,'0'18'1666,"0"3"1,0 0-692,0 11 0,1-3-668,5 8 0,-4 4 0,5 0 0,-2 2-252,0-1 0,8-1-10,-3 2 1,-1 2-1307,2-8 1,-2 0 725,2-5 1,3-2 534,-4-3 0,-2-4 0,-1-7 0</inkml:trace>
  <inkml:trace contextRef="#ctx0" brushRef="#br0">4850 9861 7786,'-16'0'0,"7"-2"1394,3-3 0,6 3 0,6-5 1,6 2-111,8-1 0,6-6-819,12 1 1,-3-3-20,8-2 1,0 0-640,5 0 1,0 2 0,0 1 192,0 3 0,35 6 0,-37 1 0,1-1 0</inkml:trace>
  <inkml:trace contextRef="#ctx0" brushRef="#br0">5922 9413 7848,'-9'0'2349,"2"0"0,7 7-1935,0 4 1,5 5 0,4 5 0,2 6 200,1 3 1,10 9-286,-12 4-11,8 10 1,-9-1-1,7 5 1,-2-2-1,-1-4-91,-3-1 1,-6 2 0,1-2-1,-3-6-259,-2-3 0,0-4-1007,0-5 1,0-1-772,0-5 0,0-8 1809,0-7 0,-7-43 0,-2-6 0</inkml:trace>
  <inkml:trace contextRef="#ctx0" brushRef="#br0">6002 9957 7848,'0'-16'0,"0"6"727,0-1 0,7 0 0,2-5-39,0 0 1,5 0-319,-3 0 0,3-5-294,2-1 0,2 1 1,1 5-1,3 0-185,-3 0 0,4 0 31,-1 0 1,-1 2-213,-5 3 1,0 4 289,0 7 0,-14 29 0,-4 6 0</inkml:trace>
  <inkml:trace contextRef="#ctx0" brushRef="#br0">6098 9909 7848,'-14'16'2644,"3"0"-1800,4-7 1,7 5-367,0-3 0,2-2 0,3 0 0,6 0 1027,3 0 0,4-1-922,3 3 0,2 2-213,4-8 1,3 6 0,-5-4 0,2 0 10,-1 0 1,-1 4-895,2-6 1,1 6-360,-6-6 0,4 7 0,-3-3 0,1 2-1965,-1 0 2837,-2-1 0,-5-1 0,0-2 0</inkml:trace>
  <inkml:trace contextRef="#ctx0" brushRef="#br0">6722 9925 7825,'-16'0'567,"0"0"0,5 0 803,1 0 0,4 6-530,-4-1-352,6 0 0,-3 2 0,7 4 0,0 3 0,0 2 123,0 0 0,2 2-449,3 3 0,-1-3 164,6 4-282,-6-5 1,5 5 0,-6-1 0,5-1 0,-1-3-12,0-1 0,-2-5-766,-5 0 408,7-8 93,-5 4 1,7-7 0,-6-1 0,3-5-1,-1-4-430,2-5 1,-5-8 232,3-3 0,2-5-483,-1-1 772,6 0 0,-8-5 1,5 0-1,0 1 1,-2 4 151,0 5 0,5-3 468,-1 3 0,-2 6 622,2 5-718,-1 0 1,6 14-1,0-3 1,0 7 569,0 8 0,-5 3-514,0 13 1,-3 1-220,3 5 0,2 0-45,-8 0 0,6 0-196,-6 0 0,6-2-321,-6-3 1,6-4-2851,-6-7 1796,7 7 1395,-3-5 0,14-37 0,2-19 0</inkml:trace>
  <inkml:trace contextRef="#ctx0" brushRef="#br0">7330 9877 7799,'-32'0'0,"7"7"522,4 4 0,3 1 0,2 1 1,2-2 768,3 1 1,4 4 323,7 5-1312,0-3 1,2 5 0,3-7 427,6 0-656,3 7 1,4-5-1,3 4-48,6-5 0,2-1 0,-1-1 0,-1-3-281,1-1 0,-3-6 51,2 6 1,-6-8 11,6 3 0,-8-5-50,3-1 0,-5 0-29,-1 0 440,0-7 0,-5-3 0,-2-12 463,-2-4-395,-2 2 1,-5-6 0,0 4 0,-1-5 0,-5 1 679,-4 3 1,-10-1-1015,-1 7 1,-2-8-479,1 2 1,3 4-999,-8 2 0,6 5 697,-6 5 875,7-3 0,-3 41 0,7 1 0</inkml:trace>
  <inkml:trace contextRef="#ctx0" brushRef="#br0">7826 9813 7775,'0'-16'2091,"0"0"-1623,0 0 0,0 0 311,0 0 0,-5 5 2662,0 1-2612,-1 6 0,6-1-372,0 10 1,0 4-180,0 7 1,0 7 40,0 4-255,8 3 0,-1 2 0,5 0 0,-1 0 0,1 0 15,2 0 0,2-2-191,1-3 0,-1 2 70,0-8 0,0-5-517,0-5 403,0-8 0,0 4 1,0-8-1,0-7-143,0-8 1,-8-1 230,-2-10 0,1 2-176,-2-2 0,1-3 1,-6 5-1,0 0-586,0 4 1,-2 3 433,-4 2 1,5 6-316,-5-1 498,-3 7 1,8 4 363,-5 11 0,5 5 75,1 5 0,0-3 286,0 3 1,0 3-129,0-3 0,7 0 296,3-5 0,5 0-255,1 0 0,1-5 9,5 0 1,-5-8-98,5 3 0,1-5-124,-2-1 0,6-1 102,-6-5 0,1-3-5,-6-7 0,0-2 90,0-3 1,3-2-235,-3-4 1,4-3-93,-10 3 0,-2-1-497,-3 1 0,2-1-892,-2 6 1,1 1-3086,-6 5 4400,0 7 0,-22 2 0,-4 7 0</inkml:trace>
  <inkml:trace contextRef="#ctx0" brushRef="#br0">8627 9765 7740,'-6'-11'2535,"-1"3"-917,-2 0 1,6 1 96,-3 2-1552,5 3 0,2-5 0,5 7 0,5 0 141,3 0 0,-4 7-51,1 4 1,0-2-50,5 1 1,-6 3 4,1 8 0,-2-1 162,2 6 0,-4-4-229,-7 5 0,0-3 1,0 5-1,0-2-235,0 1 0,0 2-17,0 2 1,-2-7-1,-2-2-120,-1 0 1,-2-7 90,2 0 16,3-7 132,-5-16 0,7-2 1,0-8 8,0-5 0,0-3 0,2-9 0,1-1 187,2-2 1,8-1 215,-2 6 0,1 6 180,-1-1 0,8 2-201,-3-2 1,6 4 17,-1 7 1,-3 0-108,3 0 0,2 7-143,-2 4 1,6 3-94,-6 2 1,1 7-169,-6 4 0,0 8-158,0 3 0,-5 6-465,-1-1 1,-4 3-224,4 2 0,1 0-847,5 0 0,-5 0-1874,-1 0 3660,1 0 0,12 7 0,2 2 0</inkml:trace>
  <inkml:trace contextRef="#ctx0" brushRef="#br0">9811 9829 7223,'-9'-16'2799,"4"0"-2312,-4 0 1,5 0 0,-4 0 242,0 0 1,-4 5 255,1 1-631,4 6 0,-7-3 0,3 7 0,-3 2 506,-2 3 1,0 4-285,0 7-423,7 7 0,-3 7 0,6 10 0,3 1 0,1 1 89,2-1 1,2 4-194,3-8 0,4 0-211,7-5 1,7-5 0,4-2 0,3-4-816,2-7 0,-2-5-266,-3-9 1,3-1 493,-3-5 0,7-3 0,-1-7 748,-2 0 0,19-57 0,-21 30 0,0-1 0</inkml:trace>
  <inkml:trace contextRef="#ctx0" brushRef="#br0">10211 9749 7733,'-16'0'418,"0"0"0,0 0 613,0 0 0,0 0-348,0 0 1,6 2-200,-1 3 0,2-1 30,-2 6 1,-1 3-254,7 8 1,-1-1 0,6 5 0,0 0 84,0 0 0,2 1-194,3 6 0,4-2 161,7-3-315,0 3 1,2-6-1,2 2 1,3-6-1,0-6-51,0-3 1,4-8-360,-6 3 1,0-5 187,-5-1 0,6-1 0,-1-5 0,-2-4-108,-1-5 1,-3-6 122,-5 0 1,3-8 488,-8 2 0,0-3-161,-5-2 0,0 6 57,0-1 1,-7 2-85,-3-2 0,-10-1-184,-1 6 0,-8-4 176,2 4 0,-3 3-502,-2 8 1,2-1 65,3 6-396,4 1 1,5 5 15,-3 0 1,5 7-66,0 4 0,7 3 797,9 2 0,36 14 0,8 4 0</inkml:trace>
  <inkml:trace contextRef="#ctx0" brushRef="#br0">10723 9765 7733,'0'-16'0,"-1"-5"525,-5-1 1,4-1 747,-3 2 1,-2 3 97,2-3 1,-8 3-694,3 2 1,-5 5-68,-1 1 0,0 6-212,0-1 0,0 3 214,0 2-469,-7 0 0,5 7 1,-5 6 36,0 6 0,5 1 1,-3 6-1,5 1 79,5-2 1,-1 3-488,7-6 0,-1 4 198,6-4 0,7-1-750,4-5 0,5 0 208,5 0 1,3-5-467,2 0 777,12-8 0,-12 6 0,12-5-192,-5 1 1,-1 2 507,0-2 0,0-1-101,0 7 1,-5-3 492,0 3 1,-9 3 159,-2-3 0,-2 3 983,-9 2-1206,0 0 1,-6 0-1,-5 0 522,-4 0 0,-6 4-564,-6-4 1,3 3-273,-8-8-170,0 3 1,1 1 0,-1-5-86,-1-4 0,4 1-1616,3-2 1,3 0 35,2-5-423,0-7 1,6-2 2186,-1-7 0,29-71 0,-8 35 0,-1-1 0</inkml:trace>
  <inkml:trace contextRef="#ctx0" brushRef="#br0">11108 9317 14955,'0'23'1104,"0"2"-513,0 7 1,1 7-4,5 4-159,-5 3 1,12 7 0,-6 3 346,2 0-637,-6-11 0,12 8 0,-6-10 277,-1 3-506,7-5 0,-12-2 0,6-9-4575,-2-3 3080,-1-4 1,-6-7 1584,0 0 0,-8-28 0,0-8 0</inkml:trace>
  <inkml:trace contextRef="#ctx0" brushRef="#br0">10899 9733 7725,'-10'-9'1961,"-1"4"0,8 1 79,-3-1-1101,4 3 1,6-10-172,7 6 1,1-4 123,15 4 1,-1-6-278,6 1-534,0 4 0,8-7 0,1 5-654,-1 0 0,7 2 0,-6 5 1,1-1-382,1-3 0,0 1 545,5 5 0,-7 0-3025,-4 0 2333,4 7 0,-6-3 1101,8 6 0,-7 15 0,3 9 0</inkml:trace>
  <inkml:trace contextRef="#ctx0" brushRef="#br0">11812 9589 7725,'-16'0'845,"0"0"0,5-2 1147,0-3 0,1 3-674,-6-3 1,0 3 496,0 2 1,-6 0-1048,1 0 1,0 0-370,5 0 0,0 0-378,0 0 0,0 2 1,0 3-1,0 4 27,0 0 0,5 5-13,0-3 1,8 3-197,-3 2 1,5 0-1,1 0 1,1-2-689,5-3 1,3 3 289,7-3 1,1-2 213,5 1 0,1-1-186,4 2 372,3-4 1,-5-2 0,7 1-430,0-3 508,0 6 1,-2-5 0,-2 5 366,-1-2-80,0 5 0,-2-8 1,-4 7 1919,-3 1-1458,-9 2 1,-2 2 0,-7 0 438,0 0 0,-7 2-558,-4 3 1,-9-3-278,-1 3 0,-13-1-213,2 1 1,-3-3-1337,3 4 1,0-5 759,0-1 1,0-5-3697,0 0 2798,7-8 0,2 4 1414,7-7 0,14-35 0,4-10 0</inkml:trace>
  <inkml:trace contextRef="#ctx0" brushRef="#br0">18230 6964 7654,'-9'9'1379,"-5"-2"-983,12-7 1,-3 0-1,10-2 1,6-3 0,5-4 203,5 0 1,4-4 0,9 6 0,3 0 77,6 0 1,3-4-432,2 6 1,7-6 0,4 6 0,5 0 95,5-3 1,-3 7-144,3-5 1,-5-1-341,-5 2-34,-4 0 0,-14-1 0,-4 1 0,-3 1 0,-4 1-2304,-3-3 2478,3 5 0,-19-21 0,3 5 0</inkml:trace>
  <inkml:trace contextRef="#ctx0" brushRef="#br0">18518 6708 7654,'-7'-9'0,"5"-6"1030,-3 5-298,3 3 0,2-8 0,0 5 498,0-5 0,0 5-780,0-1 0,-2 8-82,-3-3 0,1 6 0,-7 6 0,-1 4 272,-2 4 1,-4 10-266,-3 2 0,-2 5-5,-4 1-211,-3 0 0,5 7 1,-5 3-1,1 3 0,4-1 243,2-1 1,2 0-169,5 5 0,7-2 134,4-3-220,3-4 1,4-13 0,3-1 0,7-2 0,6-5 21,3-5 1,15-1-108,1-6-254,8-1 1,5-10 0,1-3 0,4-2-1,0-6-1320,1-4 0,2-7 767,-4 6 1,2 0 743,-8 5 0,-3-14 0,-13-4 0</inkml:trace>
  <inkml:trace contextRef="#ctx0" brushRef="#br0">19958 6820 7637,'-14'-11'652,"2"2"1,3 0 733,2 0-919,-6 6 1,10-10 0,-8 6-1,-2-2 1,-1-1 0,-2 1 745,0 3 1,4 5-593,-4 1-283,3 0 1,-10 8 0,7 8-67,0 9 0,0 11 0,0 5 0,2 2-16,3 1 1,4 9-303,7-10 0,0 5-651,0-11 1,9-6 372,7-10 1,2-5-1,9-5 1,1-6-895,2-3 1,2-11 438,0-7 1,-2-9-1,-1-11 1,-4-3 778,-2-2 0,-5-17 0,0-12 0,-2-7 0,1 0 0</inkml:trace>
  <inkml:trace contextRef="#ctx0" brushRef="#br0">20054 6307 7648,'-16'0'2897,"6"2"-2107,-1 3 0,2 4 52,-2 7 0,3 7-314,2 4 1,4 10 150,-3 6-444,3 11 1,2 2 0,0 8 73,0 1 0,6-1 0,1-2 0,2-5 19,3-9 1,2-2-1291,2-9 0,6-6 622,-1-10 1,2-5 339,-2-5 0,26-68 0,-18 17 0,0 0 0</inkml:trace>
  <inkml:trace contextRef="#ctx0" brushRef="#br0">20374 6756 7667,'-5'17'0,"0"5"0,-11-3 832,5 8 0,-7-2 1128,8 2 1,3 3-1134,1-4 0,4 3-492,2-2 1,0-4 0,0-7 0,2-2-383,4-3 0,8 1 47,7-7 0,36-49 0,3-18 0</inkml:trace>
  <inkml:trace contextRef="#ctx0" brushRef="#br0">20390 6355 7667,'-17'2'346,"-5"3"1,6-1 443,0 7 1,0 1-761,6 9 1,3-3-736,1 4 705,4 3 0,52 7 0,12 8 0</inkml:trace>
  <inkml:trace contextRef="#ctx0" brushRef="#br0">20935 6852 7667,'-16'0'0,"-2"-6"900,-4 1 0,5-2 0,-5 3 0,3-1 1090,-3 1 1,5 3-1718,-5 1 1,5 0 0,1 1-1,0 5-39,0 4 1,0 5 136,0 1 0,5 7-173,0 3 1,8-1 0,-3 0 0,5-2-141,1-3 1,7 3-424,3-2 0,10-5-621,1-5 1,8-7 0,-3 1 0,5-5-2592,1-5 3577,0-4 0,4-31 0,2-15 0,5-1 0,0-1 0</inkml:trace>
  <inkml:trace contextRef="#ctx0" brushRef="#br0">21207 6387 7667,'-11'0'511,"0"0"1,6 2 653,-6 3 1,8 4-629,-3 7 0,-1 9 0,2 6 0,1 8 707,3 7 0,1-2-781,0 10 1,0 1-276,0-2 0,7 1 0,3-6 0,5-2-1031,1-3 1,0-1 228,0-10 614,0-3 0,0-28 0,0-2 0</inkml:trace>
  <inkml:trace contextRef="#ctx0" brushRef="#br0">20871 6692 7667,'-16'7'0,"0"-4"0,0 8 827,7 0 0,2-1 0,10-1 0,6-2 801,7-3 1,16-2-1416,0-2 1,5 0 0,1 0 0,3 0-481,0 0 0,5-6-1573,-4 1 1,3-8 1839,-2 3 0,-4-9 0,3-5 0,1-2 0,0 0 0</inkml:trace>
  <inkml:trace contextRef="#ctx0" brushRef="#br0">21543 6772 7667,'-2'24'1929,"-3"-2"0,3 1-550,-3-2 1,1 6-613,-1-6 0,3 2 0,-3-3 1,3 1 794,2-1-2318,0-2 133,0-2 0,7-2 0,2-5-2307,0-9 2930,5-7 0,-8-33 0,-3-15 0,5-1 0,0-1 0</inkml:trace>
  <inkml:trace contextRef="#ctx0" brushRef="#br0">21495 6403 7667,'-16'-23'2040,"0"7"0,5 2-861,0 9 25,1-1-1222,-6 6 0,7 2 1,2 3-1,1 6 1,1 3 17,2 2 0,43 15 0,14 2 0</inkml:trace>
  <inkml:trace contextRef="#ctx0" brushRef="#br0">22039 6708 7675,'-23'0'0,"-4"0"0,-1 0 1075,1 0 0,-1 0-501,6 0 1,1 5 0,5 0-1,2 1 1060,3 1 0,-1 2-1301,6 7 1,1 0-155,5 0 1,5 1 0,2 3-1,4 1-3,7-1 0,-2-2-304,5-2 1,2 3 10,-1-3 0,4 4 1,-4-11-1,-1 1-559,2 1 0,-5-7 39,3 1 418,-3-3 166,-2-2 0,-5-2 1,-2-3-1,-2-6 1,-4-3 428,-1-2 1,-2-2 246,0-3 0,-7 1-227,-4-7-413,-3 1 1,-7-1 0,-2 2 0,-1 2-1,-1 3-1226,1 3 1,2 1-2180,-4 0 1914,6 7 1508,-3 2 0,21 21 0,4 4 0</inkml:trace>
  <inkml:trace contextRef="#ctx0" brushRef="#br0">22231 6627 8990,'9'0'6278,"-2"8"-5529,-7 2 1,0 4-434,0 3 0,-2 4-66,-3 0 1,1 6-1,-6-6 0,6 8-195,-1-3 1,3-3 250,2-1-278,-7-4-533,5-2-99,-5-7 0,12-4 66,1-10 3,6-4 1,-8-13-1,6-1-1435,3-2 1546,1-1 1,2-6 0,0 1-338,0 5 974,-7-5 1,5 14 0,-3-5-188,3 4 619,2 2 1,0 2 491,0 4-821,0 2 1,-2 16 60,-3 2 0,-4 6 209,-7 6-473,0 2 0,0 9 1,0-1-135,0 0 0,0-6-445,0 1 1,2-2 196,3 1-1403,-3-2 1,7-3 1671,-4 0 0,25-21 0,13-10 0</inkml:trace>
  <inkml:trace contextRef="#ctx0" brushRef="#br0">22903 6659 7675,'-16'-14'0,"0"4"0,0 2 0,0 8 0,0 0 1658,0 0 0,0 0-778,0 0 0,0 2-351,0 4 0,0 2 40,0 8 0,2 1 596,3-1-925,-3 0 1,12 0-1,-5 0 25,0 0-155,5 0 1,-5 0 0,7 0-201,0 0 0,2-6 0,3-1 0,4 0-317,0 0 0,5-6-537,-3 3 1,3-4 216,2-2 1,0-2-9,0-4 1,0-1 159,0-3 508,0-5 1,0 5-1,0-10-296,0-1 773,-7 0 0,5 5 415,-3 0-528,3 0 1,-5 0 2086,-4 0-921,-3 7-976,-2 1 1,0 23 0,0 6-54,0 8 0,0-3-310,0 1 0,0 0-118,0 5 0,0 0-293,0 0 1,0-6-1566,0 1-388,7-7 949,2 3 1291,7-14 0,29-81 0,-20 24 0,1-1 0</inkml:trace>
  <inkml:trace contextRef="#ctx0" brushRef="#br0">23207 6643 12877,'0'16'1630,"0"1"0,0-1-1069,0 0 0,-5 0-188,0 0 1,-6 5-66,6 0 1,-2 6-136,1-6 1,4 1 0,-5-6-1,2 0 390,0 0-341,-1-7-246,6 5 0,0-14 57,0 0-94,0 0 0,6-20 0,1 4 0,2-3 0,3-3-115,2 1 1,-3-6-6,0 6 1,-1-2-177,6 1 1,-1 5-1,-3-5 1,-1 3-779,1-3 0,2 10 183,2-4 0,0 3-557,0-3 0,-5 2-1147,0 4 2656,-1 2 0,35 1 0,6-2 0</inkml:trace>
  <inkml:trace contextRef="#ctx0" brushRef="#br0">23559 6595 10972,'0'11'1911,"0"0"1,0-6-816,0 6 0,0 1-540,0 10 0,6-5-51,-1 5 0,8 1 0,-3 0 0,4 0-230,2 0 1,0-1-432,0-6 1,-5 0-448,0 0 1,-1-8-345,6-2 1,0-4-1,0-2 1,0-2-1641,1-4 1,-1-8 1877,0-7 0,0-8-1021,0 3 1730,-8-4 0,28-52 0,-18 35 0,0-1 0</inkml:trace>
  <inkml:trace contextRef="#ctx0" brushRef="#br0">23992 6531 7675,'-9'2'2168,"3"4"1,-1-3-1524,2 8 1,-8 1-38,3 10-153,-12 2 0,-2 16 0,-8 4 0,-2 8 0,-2 5 532,-1-1 1,-8 7-957,3-5 0,3 8-285,1-2 1,6-3-1,6-15 1,4-2-753,4-1 1,10-9 1005,2-2 0,4-50 0,2-19 0</inkml:trace>
  <inkml:trace contextRef="#ctx0" brushRef="#br0">24344 6740 7653,'0'-16'260,"-6"0"0,-1 1 0,0 3 268,0 1 0,-5 8 1012,1-3 0,-2 6-771,3 6 0,3-3-519,7 8-673,0-8-459,0 12-1345,0-14 2227,7 14 0,9-42 0,9-2 0</inkml:trace>
  <inkml:trace contextRef="#ctx0" brushRef="#br0">24872 6531 7647,'-16'9'668,"5"-2"1318,0-7 0,10 2-1044,1 4 1,1-3-143,10 8-535,-7-1 0,10 6 1,-3 0-1,1 2 0,1 2 314,-3 1 0,-1 2-431,2-1 1,1-5-164,-6 5 1,4-4 0,-4-2-644,-3 0 1,4-6-313,-1 1 1,1-9 969,-2-2 0,-5-36 0,-5-21 0,4-4 0,0-1 0</inkml:trace>
  <inkml:trace contextRef="#ctx0" brushRef="#br0">24824 6003 7656,'-16'-7'0,"0"5"425,0-3 324,0-4-877,0 7 1,9-12 127,7 3 0,49-17 0,21-6 0</inkml:trace>
  <inkml:trace contextRef="#ctx0" brushRef="#br0">25304 6435 7656,'0'16'482,"0"0"0,0 0 690,0 0 0,0 0-94,0 0 1,0 0-714,0 0 0,0 0 0,0 0 0,0 0 84,0 0 1,0 0-226,0 0 0,0 1-151,0-1 1,0 0 0,0 0-1,0 0 79,0 0-280,0-8-945,0 0 774,0-8 0,0-2 1,2-4-1,1-6 1,4-8-747,2-6 1,-3-4 653,4-3 1,-4 1 244,4 0 1,-4 2 0,3 2 0,-1 3 325,1 2 1,-3 7 473,4 5 1,-4 7-355,4-1 533,-6 3 1,10 4 0,-5 3 0,2 8 0,-1 5 230,3 3 0,1 8-1102,2-3 1,-5-1 0,-1 0-1,3-2-150,1-3 1,-3-3-374,-1 0 0,1-3-791,5-4 1,-5-2 387,-1-8 964,1 0 0,5-50 0,0-13 0</inkml:trace>
  <inkml:trace contextRef="#ctx0" brushRef="#br0">25992 6339 7656,'-14'-10'1387,"3"-1"1,-3 7-308,3-1 0,-3 3 188,-2 2 0,6 0-504,-1 0 0,0 2-508,-5 3 1,0-1-1,2 7 1,1 1 33,3 2 1,-1 2-184,-5 0 0,7 0-99,4 0 0,3 0-477,2 0 140,0 0 1,2 0-1,3 0 1,8-1-990,6-5 0,1 3 446,6-8 1,-1 6 299,2-6 519,3 0 0,-5 3 1,5 0-1,-1 3 0,-4-2 166,-2-2 1,-2 6 689,-5-3 1,-2-1 746,-3 2 227,-4-1-1412,-7 7 1,-2-7 0,-3-1 530,-6-2-1148,-3 6 1,-4-12 0,-1 5-619,-2-4 460,-8-2 1,11 0 0,-5 0-1195,0 0 0,5 0-1782,-3 0 3386,3 0 0,2-29 0,0-7 0</inkml:trace>
  <inkml:trace contextRef="#ctx0" brushRef="#br0">26312 6403 9952,'-9'0'3017,"2"0"-2316,7 0 0,7 0-459,4 0 0,5-1-322,5-5 0,-3 3 77,4-8 0,1 6 194,-2-6 0,0 2 245,-5-2 0,0-1-42,0 7-160,-7-8 1,4 10 0,-6-6 107,2 2 0,-6-6 0,1 4-220,-8 0 1,-5 2-284,-7 7 0,0 0-397,0 0 465,0 0 0,-5 2 0,-2 3 0,0 8 0,0 5-51,3 3 0,2 7 435,2-1 1,6 5-121,-1 5 0,7-3-193,-1 4 1,3 1-43,2-2 0,7-1-200,4-10 1,3-2-1666,2-8 0,7-2 56,4-4 1873,-4-2 0,8-33 0,4-15 0,0 0 0,-1 0 0</inkml:trace>
  <inkml:trace contextRef="#ctx0" brushRef="#br0">26760 6323 7651,'-8'-9'2612,"-7"2"1,14 14-1845,-5 4 0,-1 5-387,2 5 1,-1-1-16,6 7 0,0-2-298,0 1 1,0 5 143,0-5-120,0 4 0,0-3 0,0 0 184,0 1-19,0-5 1,-1 1 200,-5-8-387,5-8 125,-7 0-602,8-16 1,0-8 0,0-10-1090,0-5 1166,8-8 0,-5 4 1,8-6-318,1 2 407,2 1 0,1 6 0,-3 2 327,-1 3 26,-1-3 0,5 12 0,-3-3 490,-1 3 0,-1 4-822,6 3 0,6 4-624,-1 7 1,2 0 841,-1 0 0,31 0 0,15 0 0</inkml:trace>
  <inkml:trace contextRef="#ctx0" brushRef="#br0">27337 5827 7650,'0'-16'6210,"0"0"-5071,0 7-1089,0 2 602,0 21 0,0 9 644,0 15 0,1 12-456,5-2 0,-3 5-126,8 0-620,-7 4 1,10 7-1,-5 0-147,0 0-463,-2-7 1,-7 0 0,0-7 0,0 0 0,0-8-2005,0-6 0,0-2 2520,0-13 0,-29-28 0,-6-13 0</inkml:trace>
  <inkml:trace contextRef="#ctx0" brushRef="#br0">27065 6243 16030,'21'0'2905,"0"0"0,9-5-1437,2 0 1,2-3-1095,9 3 1,-2-2-504,2-4-291,3-3 0,-12 5 0,5-7 420,0 0 0,23-42 0,-25 23 0,1 0 0</inkml:trace>
  <inkml:trace contextRef="#ctx0" brushRef="#br0">28089 6147 7620,'-7'9'451,"0"5"0,-6-5 0,3 0 1557,-3-4-1598,-1 4 1,3-5 0,0 5-1,-1 0 1,-2 0 798,-2 3 1,5-3-897,0 2 0,8-1 0,-4 6 1,1 0 189,1 0 1,0 6-176,5-1 0,2 7-287,3-1 0,4-2 68,7 2-122,0-8 0,0 4 0,2-8 1,1-5-1,4-4-115,2-5 1,-3-1-62,4 0 0,-1-7-24,2-3 1,1-10 0,-6-3-1,-5-2-126,-4-3 1,-1-3 523,-6-1 0,-1 0-71,-5 0 0,-2 0 171,-3 0-284,-4 7 0,-9-5 0,-1 5-1037,-3 0 837,-6 2 1,8 9 0,-6 3-664,-3 6 495,6 3 0,0 2 0,7 2-2109,0 3 1838,7 4 638,2 14 0,28 24 0,6 11 0</inkml:trace>
  <inkml:trace contextRef="#ctx0" brushRef="#br0">28521 6131 8367,'-9'0'2987,"2"0"0,9 7-2272,3 4 0,-3 3-374,3 2 1,2 7 0,-1 4-1,-3 2 288,-1-3 0,0 6-419,3 0 1,-3-2-103,3 2 0,-3 0-134,-2-5 0,0-4-163,0-1-215,0-12 1,0-1-1,2-12-808,3-10 0,-1-17 241,6-2 0,-1-11 302,2 1 576,3-5 1,-5 1-1,7 3 1,-2 4-1,-1 4 443,-3 3 0,-4 3 1841,4 13-1377,1 7 0,5 6 743,0 13-1153,0 1 1,0 19-1,2-1 47,3 6 1,-3-1 0,5 4 0,-2-5-464,1-1 0,-1 0-1235,-5 0 0,0-1 809,0-5 1,0-3-2109,0-7 1,0-7 349,0-3 2196,0 3 0,-14-36 0,-4-2 0</inkml:trace>
  <inkml:trace contextRef="#ctx0" brushRef="#br0">29129 5667 7626,'0'-9'2695,"0"-5"1,0 14-1019,0 0 0,2 3-899,3 13 1,1 4 57,10 12 1,-4 5-246,9 1 1,-1 12 361,1-2-731,-3 10 1,11-6 0,-8 5 226,-2-2-450,-1-2 1,-2-5-1,0-1 1,0-5 0,0-4-3137,0-5 0,-5-8 121,0-3 3016,-1-5 0,-1-22 0,-2-6 0</inkml:trace>
  <inkml:trace contextRef="#ctx0" brushRef="#br0">29657 6131 7626,'-9'7'1914,"2"2"1,7 7-593,0 0 1,0-5-184,0 0 0,7-3-425,4 3-656,3 3 0,8-7 0,-1 6-20,-1-2-6,4-8 1,-6 10-1,5-8-25,1-1 33,-7-3 0,6-1 0,-7 0-17,0 0 0,0 0 0,-1-1 1,-3-5-395,-1-4 1,-1-5-390,6-1 0,-7 0-822,-3 0 1,1-5 907,-2 0 1,6-8 112,-6 2 1,0 4 569,-5 2 1,6 3-59,-1 2 0,0 5 1733,-5 1-1082,0 6 0,-1 1 212,-5 13 1,3 3-42,-8 14 0,6 5 183,-6 5 0,2 13-552,-1-2 1,-5 12-93,5 4 1,-5 2-575,-1 9 1,0 5 332,0 5 0,-1 4-761,-5-9 1,5 2 89,-5-13 0,4-1-820,2-9 1420,0-4 0,2-4 0,0-3 0,-2-7 0,-4-5 0</inkml:trace>
  <inkml:trace contextRef="#ctx0" brushRef="#br0">30394 6355 7593,'-16'2'1680,"0"2"0,1 3-455,5 2 1,1-6-153,3 3-784,5 2 0,-6-4-513,7 7 237,0-8 0,7 4-67,3-7 35,5-7 0,-5-2 1,1-7-185,1 0 1,1-1 0,-1-3 0,-1-1-377,1 1 1,-3-3 302,2 2 1,-6-1 82,6 6 0,-8 0 408,3 0 410,-4 7 0,-10 9-321,-2 11 0,-3 9 182,3 1 1,-5 6 52,5-6-125,-4 7 1,-2-10 0,1 4 325,5-5-610,-5-1 1,14 0-900,-5 0 217,5 0-754,1-7 0,1-2 132,5-7 1174,-5 0 0,35-35 0,0-10 0</inkml:trace>
  <inkml:trace contextRef="#ctx0" brushRef="#br0">25000 7636 8511,'-9'-2'1608,"2"-1"272,0-3-930,5 1-558,-5 5 1,7 2 134,0 3 1,5 6-275,1 10 1,-1 4 99,-5 7 0,0 0-148,0 0 1,0 2-53,0 3 0,0-5 140,0 0-534,0-7 0,0-9 0,2-2 1,3-3-823,6-6 1,3-17 338,2-9 1,0-8 226,0-3 1,0-7-280,0-4 533,0-3 0,0 5 0,-2 4 347,-3 3 18,3-5 1,-7 12 0,4 1 1001,-6 6-419,4 11 854,-7-5-1262,12 19 0,-12-7 0,3 17 190,-3 2 0,-2 8-397,0-3 1,0 1-185,0-2 1,5-1-304,1 6 0,1-6-83,-2 1 0,-3 2-526,3-1 1,2-1 194,-1-5 0,6 0-232,-1 0 0,1-5 1043,-1-1 0,32-20 0,1-1 0</inkml:trace>
  <inkml:trace contextRef="#ctx0" brushRef="#br0">25624 7620 7607,'-16'5'0,"0"1"0,0 6 356,0-1 1,0 3 530,0 2 1,5 2-442,1 3 1,6-1-208,-1 6 1,3-6 0,2 1 0,2-3-128,3-2 0,4 0-88,7 0 0,0-7 201,0-4-193,0-3 0,5-2 0,1 0 0,-3 0 0,1-2 183,1-3 1,-3-2 18,3-4 1,-5-3-45,-5 3 1,3-3-1,-5-2 1,0 0 382,-4 0 0,-3 0-161,-2 0-333,0 0 1,-7 2-176,-4 3 1,-3-1 229,-2 6-1084,-7-6 0,3 8 0,-4-5-1561,0 2 2511,-4 2 0,-18 12 0,-13 2 0</inkml:trace>
  <inkml:trace contextRef="#ctx0" brushRef="#br0">26248 7540 10116,'0'-9'2228,"0"2"-1829,0 7-208,0 0 0,0 9 105,0 7-225,0 0 1,0 14 0,0-3 0,0 3 0,0 2 377,0 0-405,0 0 1,0 0 0,0-2 0,0-1-369,0-3 252,0-6-244,7-4 0,-3-9 0,5-9 0,0-5 0,-2-7-285,0-6 1,4-8 523,-6 1 0,2-3-9,-2-2 1,-1 0-1,5 0 1,0 2 114,0 3 0,-4-3 23,6 3 0,-6 2 71,6-1 0,-2 6 0,3-1 380,-1 3-290,-1 2 1,5 9 55,-5 7 0,3 7 93,-8 9-274,0 0 0,-5 7 0,2 4 186,3 3-278,-3 2 0,5-5 1,-7-1 223,0 3-193,0-6 0,0 2 0,0-6 150,0 3-212,0-1 0,0-10-53,0-1 0,2-6-184,3 1 1,-3-5-212,4-5 1,1-9 215,-2-8 0,7-6-163,-1 1 0,-2-3 117,2-2 1,-2 0 309,1 0 0,4 2-2,-3 3 0,-2-1 102,2 6 0,-6 3 146,6 8 1,-6-1 347,6 6 0,-6 1-126,6 5 1,-2 9 256,1 7 0,5 2-273,-5 8 0,-1 3-155,2 8 0,-2-3-325,1 3 0,3-3-268,-8-2 0,6-2-369,-6-3 1,8-4 248,-3-7 0,-1 0-1013,2 0-1081,-1-7 2513,6-2 0,8-35 0,0-8 0</inkml:trace>
  <inkml:trace contextRef="#ctx0" brushRef="#br0">27193 7524 7624,'-11'-2'1626,"0"-3"0,6 3-1397,-6-3 1,6 3 164,-6 2 71,1 0 0,-6 0-173,0 0 0,5 5-260,0 1 1,8 11 146,-3-1 1,-1 6 146,2-1-220,0 4 0,5 7 0,0-2-129,0-3 1,0 1 0,1-6 0,5-3-134,4-1 1,5-2-26,1 0 0,5-7 32,0-4 0,2-3 7,-1-2 0,-5-2-95,5-3 270,3-11 1,-8-4-1,3-4 85,-8 0 1,1-2 341,-8 4 1,6-4 15,-6 4 0,1-4-161,-6 4 1,-7-4-368,-4 4 0,-3 1 99,-2 5 0,-6 0-480,1 0 1,0 5-228,5 1 1,-6 6-563,1-1 1,5 5 332,5 5 889,1 4 0,8 57 0,4 12 0</inkml:trace>
  <inkml:trace contextRef="#ctx0" brushRef="#br0">27689 7556 7624,'-14'-11'0,"3"1"0,-3 4 659,3-4 0,2 4 2479,-2-4-1864,1-1-607,-6-5-346,0 7-25,0 2-73,0 7 1,1 7-1,3 5-38,1 8 0,2 5 0,-3 7 0,3 0 118,2 0 0,2 0-106,5 0 0,0 0-337,0 0 1,1-7-1,5-4 1,4-3-975,5-2 0,2-7 101,5-4 1,1-10-236,4-6 0,3-10 472,-4-6 1,3-5 775,-2-5 0,-8-11 0,-1-9 0,-1-7 0,0 0 0</inkml:trace>
  <inkml:trace contextRef="#ctx0" brushRef="#br0">27769 7204 7624,'0'-11'1536,"0"0"-442,0 8 1,0 3-499,0 11 1,0 5 206,0 5 1,0 6-326,0 10 1,0 4 245,0 7 0,5 5-244,0 1 1,6 4-47,-6-4 1,8 4-581,-2-4 1,-3-3-535,3-8 0,-2-6-2983,2-10 3663,3-4 0,9-50 0,11-10 0</inkml:trace>
  <inkml:trace contextRef="#ctx0" brushRef="#br0">28105 7524 7623,'-5'16'627,"-1"0"0,-1 0 784,2 0 0,3 0-788,-3 0 0,3 5 159,2 1 1,0-1-295,0-5 1,2 0-156,3 0 0,-1-2-1557,6-3 1,-4-4 227,4-7 996,1 0 0,12-35 0,2-10 0</inkml:trace>
  <inkml:trace contextRef="#ctx0" brushRef="#br0">28025 7076 7623,'-7'-9'1714,"-2"-5"0,-7 12-1406,0-4-633,0 5 0,5 2 358,0 5-33,8 3 0,31 21 0,17 4 0</inkml:trace>
  <inkml:trace contextRef="#ctx0" brushRef="#br0">28425 7492 7623,'-16'0'4101,"0"0"-1995,0 0-1886,0 7 203,0 2 0,7 2 0,4-1 0,3 3 0,2 1 2267,0 2-2425,7 7 0,2-5 0,7 3 0,2-3 1,1-2 167,3 0 1,4 0-569,-4 0 0,4-5 141,-4-1 0,-1-6 1,-3 1-1,1-3-233,3-2 0,-1-7-324,-5-4 1,0-3 191,0-2-377,0-7 1,-5 0 0,-2-6 0,-2 3 0,-2-1-2670,2 2 3405,-5-5 0,-2 5 0,-9-7 0</inkml:trace>
  <inkml:trace contextRef="#ctx0" brushRef="#br0">28873 7444 7623,'-9'16'0,"4"0"0,3 5 1959,2 1 1,0 1-1107,0-2 0,0 2 2337,0 4-2849,0 3 0,5-12 0,3 3 0,0-3 0,3-2-1303,-2 0 0,5-5-2738,-3-1 3700,-4-6 0,14-32 0,-3-17 0</inkml:trace>
  <inkml:trace contextRef="#ctx0" brushRef="#br0">28841 7124 7623,'-16'-2'2521,"0"-3"0,0 1-1730,0-7 0,5 8-1029,1-2-1539,6 3 1209,-3 2 568,7 0 0,21 7 0,6 2 0</inkml:trace>
  <inkml:trace contextRef="#ctx0" brushRef="#br0">28809 7380 7623,'0'-16'1316,"0"0"-43,0 0-1028,0 0 0,0-2 0,0-2 1,0-1-1,0 0 0,0-2 0,0-2 1698,0 0 1,0-5-1050,0 3-455,0-3 0,-5-1 0,-2 3 807,-2 1-1191,-2 1 0,-7 1 1,-1 3-27,-3 5 1,-1 2 0,4 5 0,-4 4 13,-2 5 1,3 2 132,-4 5 0,6 12 765,-1 14-704,3 7 0,2 10 0,2 5 440,3 5 1,4 8 0,7 6-1,0 2 340,0 1 0,2 4-577,3-10 1,4 4-856,7-4 0,2-3-235,3-8 1,-3-11-1611,3-11 1810,-3-10 0,-2-4 0,0-9-2052,0-3-403,-7-4 643,-2-7 1488,-7-7 1,-2-4 773,-3-10 0,-32-39 0,11 21 0,0 1 0</inkml:trace>
  <inkml:trace contextRef="#ctx0" brushRef="#br0">28297 7492 7617,'-16'0'2743,"0"0"0,7 2-669,4 3-850,3-3 1,5 5-333,8-7 1,2 0-406,13 0 1,3 0 471,8 0 1,-1 0-443,6 0 0,-1-5 10,2-1-631,3-6 1,-5 5 0,5-6-1963,-3 3 1423,3-1 0,-10-7 1,3-1 642,-5-3 0,1-13 0,-10 1 0</inkml:trace>
  <inkml:trace contextRef="#ctx0" brushRef="#br0">28889 7492 7617,'-11'5'2512,"1"2"369,-3 2-2229,6-5 1,0 5-1,7-4 1,0 6-1,2 3 1,1 2 749,3 0 0,6 0-739,-1 0 1,3 5-256,2 1 0,0 4-319,0-4 0,-2-1 123,-3-5-1587,10 0 575,-10 0 1,12-5 0,-7-2 0,0-2 0,0-4-3539,0-1 4338,0-9 0,7-52 0,2-19 0</inkml:trace>
  <inkml:trace contextRef="#ctx0" brushRef="#br0">29225 7412 7616,'-7'11'0,"-4"-1"0,-5 1 0,-5 5 0,3 2 2389,-3 3 1,1 6-915,-1 10 1,3 4-421,-3 7 1,3 0-380,2 0-687,0 0 1,5 2 0,1 0-1,-3 0 1,1-6-587,1-3 1,-3-4-3164,3-5 3760,-3 0 0,-9-14 0,-2-4 0</inkml:trace>
  <inkml:trace contextRef="#ctx0" brushRef="#br0">29385 7252 7597,'-10'0'2145,"-1"0"0,6 7-1829,-6 4 0,7 5 1,-1 5-1,5 6 2149,5 3 0,-1 7-1779,7 1 0,-6 4-318,6-4 0,-1-1-996,6-5 251,-7-7 1,5-2 0,-3-9-736,3-3 1,-3-4 0,-2-9 0,0-5 1111,0-9 0,-9-28 0,-4-13 0,3-8 0,0 0 0</inkml:trace>
  <inkml:trace contextRef="#ctx0" brushRef="#br0">29305 6980 7600,'-16'0'1383,"0"7"0,2 2-632,3 7 0,4-6-520,7 1-356,0-7 1,2 10 0,5-5 124,9 0 0,43-2 0,17-7 0</inkml:trace>
  <inkml:trace contextRef="#ctx0" brushRef="#br0">29753 7252 7601,'0'16'0,"0"0"0,2 5 550,3 1 0,-3 4 773,4-4 0,-3 6 515,3-1-1487,-5 3 0,6-3 0,-5-1 0,2 3 1,1-1 307,-1-1 0,-3-4-370,-1-7 105,0 0-424,0 0 0,0-16-540,0-11 1,0-10-1,0-11 1,2-2-823,4-3 1,1 1 607,3-6 1,5 8 605,-5 2 1,-1 2 0,2 8 0,-1 3 419,-1 1 1,4 7-16,-8 0 1,8 8 304,-3-2 1,-1 12 0,2 7 0,-1 7 792,-1 4 0,6 2-911,-5 5 1,4 0-1373,2 0 474,0-7 1,0 3-1,0-5-813,0 2 1,0-5 0,0 1 1296,1-3 0,6 5 0,2 2 0</inkml:trace>
  <inkml:trace contextRef="#ctx0" brushRef="#br0">30458 7396 7601,'-8'-9'0,"5"-5"251,-8 3 0,6 2 360,-6-1 1,6 1 1632,-6-2-1177,1 4-244,-6 7-578,0 0 0,5 7 0,2 4 625,2 3-749,2 2 0,3 2 1,-2 1-30,-1 3-84,0-1 0,5 0 1,0 1-130,0-3 90,0-1 1,1-4 0,3-1-111,1-3 0,8-1-176,-3 2 0,-1-4 22,2-7 0,0 0-148,5 0 0,0-2-256,0-3 489,0-4 0,0-7 0,-2 0 59,-4 0 1,5 0 93,-5 0 0,3-5 123,-2-1 1,1 1-98,-7 5 1,6 0 202,-6 0 41,8 0 840,-4 7-219,7 2 0,-7 16-340,-4 7 0,-3 7 428,-2 9 0,0 2-89,0 3-136,-7 4 0,3 7 1,-8 2 242,-6 3-423,2-3 1,-14 12 0,1-3-21,-7 3 1,1-5-289,-8-4 0,2-5-500,-1-5 0,-5-5-607,5-12 0,3-4 898,1-12 0,-24-60 0,28 15 0,0-1 0</inkml:trace>
  <inkml:trace contextRef="#ctx0" brushRef="#br0">31210 7220 7591,'-9'-2'1525,"4"-3"0,1 3-518,-1-3 1,1 3-334,-7 2 0,3 2-96,-3 3-396,-3 4 1,10 9-1,-7 3 1,1 6-1,-1 3 445,0 2-498,8-7 1,-4 5-1,7-3-200,0 3 0,0 0 0,0-3 0,2-6-1222,3-3 1,4-7 370,7-1 1,5-6-1722,0 1 2643,8-3 0,3-28 0,4-12 0,6-2 0,1 0 0</inkml:trace>
  <inkml:trace contextRef="#ctx0" brushRef="#br0">31578 7284 7594,'-16'0'583,"0"7"73,0 4 1,-2-2-365,-3 1-683,3 1 0,-3 5 0,8 0 1178,3 0 1,6 0 0,-1 0 0,3 0-442,2 0 0,2 0-607,3 0 0,9-5-639,8-1 745,6-6 0,-5 3 1,6-7-1,-4 0 0,-1 0-182,1 0 0,-5-2 391,1-3 0,-3 1 24,-2-6 1,0 1-1,0-4 1,-2 3 1266,-3-3-931,3-1 1,-12-2 230,3 0 0,-3 5-294,-2 1 1,-7-1-179,-4-5 0,-3 5-206,-2 1 1,-5 1-315,-1-2 1,-4-2-828,4 8 1,-4-6 559,4 6 0,-4 0-919,4 5 748,1 0 785,5 0 0,21 28 0,6 8 0</inkml:trace>
  <inkml:trace contextRef="#ctx0" brushRef="#br0">31994 7156 7594,'-16'0'1863,"0"0"0,0 0-897,0 0 1,0 0-34,0 0 1,5 2-541,1 3 1,-1-3-315,-5 3 105,0 4-210,0 0 1,2 7-805,3 0 140,4 0 1,9-2 232,3-3 0,-1 1 213,6-7 0,3 3 0,6-5 0,3 2 137,-3-1 1,4 3 49,-1-1 0,1 4 148,-2-4-26,-3 6 1,10-5 0,-6 6 263,-3-3 0,-1-1 0,-2 4 0,0-3 231,0 3-1,-7 1 208,-4 2 0,-3 0-224,-2 0 0,-2 5-314,-3 1 0,-6-1 0,-8-5 0,-4 0-628,-2 0 0,-2 0 88,-5 0 0,5-7-401,1-4 1,6-3 711,-1-2 0,-4-64 0,0-16 0</inkml:trace>
  <inkml:trace contextRef="#ctx0" brushRef="#br0">32202 6756 9537,'9'7'4542,"0"2"-2789,-4 7 1,-3 7-962,3 3 0,-1 12-433,1 4 0,-3 5-183,3 1 0,3 5-188,-3 0-96,0-6 1,-5-1 0,0-5-1990,0 0 1551,0 5 1,0-18-1,0 3 546,0-6 0,0-18 0,0-9 0</inkml:trace>
  <inkml:trace contextRef="#ctx0" brushRef="#br0">32042 7140 10429,'0'-9'3709,"0"0"-3239,0 4 0,0 1 11,0-7 1,7 8-558,4-2 0,5-4 0,5 0 0,6-2-1930,3 0 1,4 1 446,3-6 1559,-3 7 0,8-2 0,5 0 0,0 3 0,0-1 0</inkml:trace>
  <inkml:trace contextRef="#ctx0" brushRef="#br0">32682 6852 7594,'-10'0'1362,"-1"0"1,6-2-750,-6-4 1,0 5 1180,-5-5 0,0 5-239,0 1-1247,0 7 1,-2 0 0,-1 5 0,-2 1 0,1 3 328,2 3 1,2 3-528,0-6 1,2 0 82,3 0 1,4 0-384,7 0 1,0 0 0,0 0 0,0 0-636,0 0 1,2 0 174,3 0 0,4-6-478,7 1 881,0-7 0,0 8 0,0-5 1,0 0-1,0 0-270,0-3 1,2-2 322,3-2 1,-3 5-98,4 0 397,-5 1 0,-1-1 578,0 0 1,-1 8 125,-5-2 0,-3 3-801,-7 2 1,-1-2 96,-5-3 0,3 1-979,-8-7 0,0 8 126,-5-2 0,-1-2 747,-5 1 0,-45-35 0,-19-3 0</inkml:trace>
  <inkml:trace contextRef="#ctx0" brushRef="#br0">32858 7172 7594,'11'-14'4193,"0"3"1,-8 2-3366,3 4 1,-3 3-274,2-3-671,-3-4 0,5 5 0,-5-5 0,2 0-2897,1 0 3013,0 6 0,-33-4 0,-8 7 0</inkml:trace>
  <inkml:trace contextRef="#ctx0" brushRef="#br0">12884 9525 7684,'-2'-16'433,"-3"0"1,3 5 504,-3 1 0,-2-1-88,1-5 1,8 5 0,9 2-271,3 2 1,2 2-140,0 5-284,0 0 0,2-2 0,3-1 1,6-3-1,3 1 98,2-2 0,7 3-52,4-6 1,3 6-147,2-1 0,6-2 0,1-1 0,0 1-158,0 0 0,-2 0 131,-5 2 1,-7 3-293,-3-3 1,-5 3-1,-2 2 1,-5 0-742,-4 0 1,-10 0-625,-1 0-632,-1 7 1568,6 2 691,0 0 0,-14-9 0,-4-9 0</inkml:trace>
  <inkml:trace contextRef="#ctx0" brushRef="#br0">13252 8949 7684,'-9'-7'719,"0"5"-53,4-4 1367,3 5 1,-7 1-1061,4 0 1,3 1-647,-3 5 0,-2 3 36,1 7 0,-6-4-65,1 4 1,-5-3-112,-5 8 1,1 4-81,-6 2 0,-3 3 0,-6 4 0,-4 1 132,-2 3 1,3 1-141,-4-2 1,1 2-19,-2 4 0,6-4 0,10-9 1,8-3 129,6-6 0,6-3-70,7-2 1,2-2-247,3-3 1,9 1-17,8-6 206,13 6 1,-6-5 0,13 6 80,3-3-170,1 1 0,2-2 1,0-4 118,0-3-164,0-2 1,0 0-1,-2 0 118,-3 0-243,3 0 1,-12 0-1,3 0-1464,-3 0 1,-9 0 139,-4 0 1,-10 7 1497,-6 4 0,-24 53 0,-8 14 0</inkml:trace>
  <inkml:trace contextRef="#ctx0" brushRef="#br0">14581 9301 7658,'0'-16'-188,"0"0"0,0 0 837,0 0 1,0 5 0,0 1 203,0-3 1,0 4 77,0-2 0,0 6 544,0-6-1105,0 8 1,0-2-124,0 10 1,0 6-189,0 10 0,0 4 1,1 9-1,5 5 111,4 9 0,5 7-9,1 9 1,0 2-151,0 3 0,0 4 0,0 9 0,-2 1 78,-3 3 0,1-1-344,-7-5 0,1-7-12,-6-3 1,0-8-1,0-9 1,0-10-1445,0-8-552,7-10 1487,2-2-324,7-14 1100,-7-9 0,5-37 0,-5-15 0</inkml:trace>
  <inkml:trace contextRef="#ctx0" brushRef="#br0">14629 9221 7663,'-11'-2'468,"0"-3"612,8 3-694,-4-5 42,14 7 1,2 0 0,7 0-1,1 0 1,5 0-127,4 0 1,5 5-301,1 1 1,0-1 113,0-5 1,0 0-90,0 0 1,-6 5 106,1 1-83,0-1 1,-2 2 0,-4 4-1,-5 3 195,-5 2 0,-4 5-59,-7 1 20,0 6 0,-7-3 0,-4 7 42,-3 0 0,-9 0 0,-2-2 1,-2-1-67,0-3 0,2-6 12,-1 1 0,-3 1-796,8-6 1,0-2 116,5-9-220,0-3 0,1-2 704,5-11 0,38-60 0,-6 28 0,1-1 0</inkml:trace>
  <inkml:trace contextRef="#ctx0" brushRef="#br0">15349 9237 7663,'-5'16'320,"-1"0"1,-1-5 503,2-1 1,3 1-413,-3 5 0,3 5 1,2 2-1,0 2 354,0 4 0,0-3-485,0 6 0,0-3-129,0 8 0,0-3-98,0-2 1,0 0 54,0 0 0,0-2 1,0-3-1,0-6 67,0-3-135,0-9-103,0 5 0,0-19 1,0-2-1,0-9 119,0-6 0,2-8 75,3-2 1,-1 0 137,6-5 1,-4 1 49,4-1 0,-4 3 151,4-3-326,1 3 0,0 7 1,-1 1 415,3-3-592,-6 6 0,7 0 0,-3 7-216,3 0-226,-5 7 1,7-3 0,-2 6-1063,6 3 0,1 1 80,-5 2 0,0 0 1455,0 0 0,21 35 0,6 10 0</inkml:trace>
  <inkml:trace contextRef="#ctx0" brushRef="#br0">15925 9237 7663,'-5'16'0,"-1"0"0,1 2 1512,5 3 1,0-1-133,0 6-768,0 1 1,2 5 0,1 0 1080,3 0-1598,6 0 1,-10 0-1,5 0 1,-2 0 0,2-2 97,2-3 0,-5-4-311,1-7 1,-1 4-963,1-4 954,-3 3 126,5-17 0,0-38 0,2-17 0</inkml:trace>
  <inkml:trace contextRef="#ctx0" brushRef="#br0">15861 8885 7663,'-23'0'0,"5"-6"534,-3 1 0,3 0 1695,2 5-2021,0 0 1,5 5-25,1 0-759,6 1 575,4-6 0,45-7 0,15-2 0</inkml:trace>
  <inkml:trace contextRef="#ctx0" brushRef="#br0">16277 9285 7663,'-16'0'304,"0"-5"1,0-1 0,0 3 4897,0 1-3573,0 2-1429,0 7 0,7 2 0,2 7 1,2 0-1,-1 2-281,3 3 1,3 4-103,5 7 0,4 5 44,7 1-210,0-1 0,0-5 0,0 0 0,0 0 1,2-2-267,3-3 0,-3-6 563,3-10 0,2 1 95,-1-6 1,-1-1 0,-5-5 0,0-2 343,0-3 0,0-9 199,0-8 1,-2-6-215,-3 1 0,-2-3 0,-5-2 1,1-2 412,-2-3 0,-3 3-100,-5-3 0,-4 3-565,-7 2 0,-5 2 91,0 3-585,-8-3 1,4 12 0,-5-3-965,3 3 645,-3 9 1,12 2 0,-3 7-1131,3 0 1,4 7 1822,3 4 0,33 31 0,13 10 0</inkml:trace>
  <inkml:trace contextRef="#ctx0" brushRef="#br0">16661 9285 7663,'-9'-7'263,"-5"-2"0,11-5 296,-8 3 1,7 2 2260,-1 4-1331,3 3-815,2-5-385,0 14 0,6-2 1,-1 10 1050,-2 2-1066,-1 10 0,0-4 1,2 6 29,1-3 1,0 1 0,-5 5-1,0 0-8,0 0 0,0 0-323,0 0 0,0-2 91,0-3 1,0-4-198,0-7 113,0 0-246,0 0 64,0-7 0,0-21 1,0-15 20,0-5 0,0-2 1,0 2 0,6-5 238,-1-1 0,2-1-127,-2 2 127,-3 3 1,11 0 0,-6 8 244,2-3-585,1-1 1,1 5 0,0 4-183,1 3 0,2 7-229,2 0 0,0 6 693,0-6 0,29 29 0,6 2 0</inkml:trace>
  <inkml:trace contextRef="#ctx0" brushRef="#br0">17253 9269 7663,'-16'7'1119,"2"-3"1223,4 6-2370,-5 1-106,6 12 0,1-5 0,2 3 3659,4-3-2602,2 5 0,0-3 0,0 5-191,0-2-766,0 5 0,0-8 1,2 5-1327,4-2 810,-5-2 1,12-5-2719,-8 0 3268,8 0 0,-5-57 0,8-14 0</inkml:trace>
  <inkml:trace contextRef="#ctx0" brushRef="#br0">17141 8933 7663,'-7'-16'0,"-2"5"2267,-7 0 1,0 6-1557,0-6 1,6 8-1240,-1-3 1,6 5 27,-6 1 330,7 0 170,-3 0 0,29-7 0,4-2 0</inkml:trace>
  <inkml:trace contextRef="#ctx0" brushRef="#br0">17478 8661 7663,'0'10'1239,"0"1"1,0 1-815,0 10 1,0 3 722,0 7 1,0 7-235,0 3 248,7 5 1,2 8 0,5 4 0,-2 5 0,-1 1 117,1-1 0,3 2-1497,1-12 1,0 4 0,0-4 1,0-8 0,0-9 0,-2-5-432,-4-5 1,5-4-1486,-5-7 0,-3-5 51,-1-1 412,-4-6 1669,-2 3 0,0-28 0,0-6 0</inkml:trace>
  <inkml:trace contextRef="#ctx0" brushRef="#br0">17237 9253 7665,'-16'7'2289,"0"-5"-1908,8 12 1,8-12 1650,10 3 0,6-1-931,6 1 1,8-3-184,7 3-823,8-3 0,-5-4 1,7-1-1,-3-3 1,-1 1-508,1-2 1,-3 3-589,2-6 0,-2 4 1000,1-4 0,12-15 0,-4-9 0</inkml:trace>
  <inkml:trace contextRef="#ctx0" brushRef="#br0">17990 9125 7665,'-9'7'3096,"-4"-4"-1703,8 8 434,-7 0-1325,10 12 1,-5-5 0,7 5 0,0-2-1,1 2 40,5 2 1,3-5 0,7 3 0,0-2-386,0 1 0,0-1-330,0-5 1,1-2-165,5-3 1,-4 1 0,3-6 0,-3-3-2278,-2-1 1,0-4 2613,0-3 0,14-54 0,4-19 0</inkml:trace>
  <inkml:trace contextRef="#ctx0" brushRef="#br0">18406 9157 7665,'-6'10'1115,"1"1"1,-2 0 644,2 5 0,-4 7-617,-7 4 1,-2 10-237,-3 6 0,-4 17-655,-7 10 0,-6 8 1,19-37-1,-1 1 0,0 2 1,-1 0-253,-1 0 0,0 0 1,1-1-1,1 0-221,-1 2 0,-1 1 0,2-4 0,-1-1 221,0 1 0,0 2 0,-3 3 0,2 2 0,1 0 0,1-1 0</inkml:trace>
  <inkml:trace contextRef="#ctx0" brushRef="#br0">19126 9141 7851,'-7'9'4372,"5"5"-3708,-5-12 0,7 3 269,0-10-397,0-4 0,-2-7 15,-3 0 1,1 2-53,-6 3-299,-1-3 1,-5 12-216,0-3 1,0 3 0,0 2 0,0 0-57,0 0 1,0 7 43,0 4 1,0 8-13,0 2 1,5 3 0,2-3 0,1 6-26,-1 3 0,5 2-10,-1 0 1,3 0 68,2 0 0,2-5 0,1-3 0,4 0-127,2-5 1,2-8-22,5-6 1,0-3 62,0-2 0,2-2 0,1-3 0,3-8-91,-3-6 1,1-1 112,1-6 0,-3-1 29,3-5 0,-3-5-73,-2-1 122,0 1 1,-5 3 0,-1-2 57,3-1-94,-6 0 1,5 10-1,-6 2-15,-3 2 73,-1 2 114,-2 5-95,0 7 1,0 9 0,-2 10 568,-3 5-443,3 1 1,-12 7-1,5 4 231,0 3 1,-5 2-46,3 0 1,2 7 82,-1 4 1,-1 5-95,-5 5 1,0 4 8,0 7 0,-2 7-634,-3 4 1,3 10 320,7-40 1,1 1-1,1 0 1,2 0-101,1 0 0,1-1 1,-7 42 10,6-7 1,1-12-323,5-4 0,2-12 118,3-4 1,4-16-32,7-16 0,0-2-9,0-9 0,0-1-31,0-10 1,5 1 105,1-11 0,4 2 339,-4-13 0,4-1-253,-4-10 0,6 3 17,-1-8 1,-2 0-765,1-5 0,-4 0-205,4 0 0,-4 6-1592,4-1 2668,-6 0 0,10-26 0,-5-6 0</inkml:trace>
  <inkml:trace contextRef="#ctx0" brushRef="#br0">19606 8981 7653,'-16'-9'4888,"0"2"-3889,0 7 0,7 7-422,4 3 0,-2 5-85,1 1 0,1 7 4,5 4 1,0 3-148,0 2 1,0 5 74,0 0 1,7 6-219,4-5 0,-2-3-139,2-8 15,-1-4 0,8-7 0,2 0-224,1 0-1,0-7 0,-5-2 1,0-9-45,0-3 0,6-4 1,-1-9-1,-2-5-232,-1-9 1,4-2-153,-1-8 1,0 1 208,-5-2 1,-2-3 172,-3 3 0,2 4 164,-8 2 0,0-1-90,-5 6 0,0 4 587,0 12-261,0 7 512,0 2 1,0 21-332,0 7 0,0 9 165,0 8 1,0 3-31,0 7 0,0-6 45,0 1 0,0 0-233,0 5 0,0-2-125,0-3 1,2-4-720,3-7 1,-1-2 387,7-3 1,-1 0-2995,6-11 2224,0 3 0,0-17-1098,0 3 0,0-5 1985,0-5 0,7-32 0,2-15 0</inkml:trace>
  <inkml:trace contextRef="#ctx0" brushRef="#br0">20294 9157 7653,'0'9'1526,"0"5"0,0-11-109,0 8-515,0-7 0,8 3-507,2-7 1,4 0-157,2 0 0,0 0 97,0 0 1,6-7-92,-1-4 1,0-3 631,-5-2-640,8 0 1,-7 0 0,3 0-162,-8 0 1,1-6 0,-8 1-1,-1 2-24,-3 1 0,-1 2-91,0 0 1,-7 0 12,-3 0-16,-5 0 1,-2 1 0,-3 5 108,-1 4 0,-6 5 1,4 1-1,0 3 543,0 8 1,1 7-26,6 14 0,0 2-168,0 3 0,2 4 40,4 7 0,2-6-377,8 1 0,2 0 62,4 5 1,2-2-276,8-3 1,2-6 166,4-10 0,1 1-1320,3-6 0,5-3 1,-5-8 0,3-4-287,-3-7 0,3-2 553,-8-3 1,6 0 1018,-6-11 0,29-54 0,-24 23 0,0 0 0</inkml:trace>
  <inkml:trace contextRef="#ctx0" brushRef="#br0">20919 8885 7653,'-11'0'2178,"0"0"1,1 0-1400,-6 0 0,5 0-1012,0 0 0,6 5 910,-6 0 1,8 13 1248,-3-2 1,5 5-1288,1 1 0,5 3-291,0 7 1,8 2 177,-3 3-317,-3-3 0,8 7 0,-5-6-233,5 3 0,1-1 0,0-7 0,0-3-5,0-6 1,0-3 47,0-2 1,0-7-218,0-4 1,-6-3-569,1-2 1,0-9 27,5-7 0,0-7-246,0-9-1,-6 0 527,1 0 0,0-7-82,5-4 1,-6-1 196,1 1 0,-6-2 173,6 8 0,-6 0 494,6 5 904,-7 0 10,3 7-868,-7 9 1,0 18 730,0 14 1,0 7-476,0 9 0,0 0-47,0 0 0,1 7-209,5 4 1,-4-4-55,3-2 0,-3-3-341,-2-2 0,5 0-282,0 0 1,6-5-1446,-6-1 1,2-12 860,-1 2 0,-3-5-1902,8 0 2793,-7-4 0,17-50 0,-3-10 0</inkml:trace>
  <inkml:trace contextRef="#ctx0" brushRef="#br0">21527 9173 7653,'9'7'395,"5"-5"1,-5 10 581,7-7 0,2 1 769,3-6-1312,-3-7 0,7-2 0,-6-7 334,3 0-613,-1 0 0,-3-2 0,1-2 0,1-3 0,-4 0 210,-4 0 0,-8 2-257,1 5 1,-3 0 129,-2 0 0,-2 0 0,-3 0 1,-9 1 61,-8 5 22,-6-4 1,3 12 0,-7-4 1293,0 5-1241,0 1 1,0 9 0,2 5 111,3 5 1,2 10 0,7-3 0,0 5 284,4 1 1,9 5-454,0 0 0,5 6-129,5-6 0,9 1-34,7-6 1,8 0-88,-2 0 1,8-7-738,2-4 1,1-3 374,-6-2 0,5-2-1736,1-3 0,4-4 913,-4-7 0,-1 0 1116,-5 0 0,0-29 0,0-6 0</inkml:trace>
  <inkml:trace contextRef="#ctx0" brushRef="#br0">23175 8965 7679,'9'-11'-182,"-2"2"0,-1 0 965,-1 0-475,7-1 0,-10-6 0,5-2 1,-1-2-1,-1-3 0,-1-2 0,-3-1 818,-1 1 0,0-4-744,0 8-41,0-8 1,-1 10 0,-5-6 552,-4 2-701,-5 9 0,-1 1 0,0 8 0,-1 1 0,-3 3 334,-1 1 0,-1 3-282,6 8 1,0 1 33,0 15 1,2 1 0,2 10 0,1 4 414,-2 5 0,5 6-375,-3 0 0,7 6-501,-1-6 1,-2 6 0,2-6 0,1-1-395,2-2 1,2-4-461,0-3 1,6-11-977,-1-11 0,7-3 2012,-1-2 0,-4-36 0,0-8 0</inkml:trace>
  <inkml:trace contextRef="#ctx0" brushRef="#br0">22743 9237 7695,'-14'-2'1525,"3"-3"0,4 1-1346,7-6 1,0-1 311,0-5 0,13 0 1377,3 0-1587,10 0 1,-1-2 0,7-2-99,0-1-220,0 0 1,6 7 0,-1 1 0,-2 4 0,-1 2-1334,-2 4 0,6 1 808,-1 2 0,0 0-1913,-5 0 2475,0 7 0,7 16 0,2 11 0</inkml:trace>
  <inkml:trace contextRef="#ctx0" brushRef="#br0">23399 9061 7868,'-16'7'433,"6"-4"-93,-1 8 1,2-6 417,-2 6 1,-1 2 27,7 8 0,-2-2-322,1 8 1,4 0-127,-3 5 1,5-5-191,5-1 1,4-1-1,7 2 0,0-4-102,0-7 1,6-2-199,-1-3 0,8-4 119,-3-7 1,-3 0-137,-1 0 0,1-7 44,-2-4 0,0-3 41,-5-2 1,-1-2 289,-5-3 0,-3 3-35,-7-3 1,0-2 17,0 1 0,-7 1-110,-3 5 0,-5 5-14,-1 0 1,-5 1-122,0-6 0,-8 7-295,3 4 0,-3 3-419,3 2 0,-3 0 349,8 0 0,-1 0-824,6 0 1,7 7 1244,4 4 0,46 17 0,12 6 0</inkml:trace>
  <inkml:trace contextRef="#ctx0" brushRef="#br0">23848 9141 10316,'-9'-7'3104,"-4"3"-1662,8-7-871,0 8 0,3-4-231,-4 7 1,5 2 0,-5 3 406,5 6 1,1 8 44,0 2-575,0 8 1,0-2-1,0 8 1,1 3-1,3-3 254,1-1 0,1-2-267,-6 0 0,0-5-186,0-1 0,0-11 1,0 1-210,0-2 218,0-7-361,0-7 0,0-11 0,0-10 0,0-6 0,0-3-308,0-2 0,0 5 642,0 1-32,0-1 1,0-3 0,1 3-1,3 4 1,1 2 189,-1-1 0,3 6 39,-2 5 1,8 1-620,-3-6 1,6 7-1890,6 4 1664,-5 3 647,14 2 0,58-7 0,-33 2 0,0 1 0</inkml:trace>
  <inkml:trace contextRef="#ctx0" brushRef="#br0">24744 9413 9014,'-7'-9'1353,"5"0"-412,-3 4 102,3 3 0,4-5 732,3 7-1433,4 0 1,12 0-274,0 0 0,1 0 88,-6 0 0,5 0-112,1 0 1,1-2 0,-4-3 0,3-4 91,-3 0 1,-1-11-202,-2 4 0,-2-3-76,-3 3 1,1-2 0,-6-1 0,-3-5-339,-1-1 1,-4 6 77,-3-2 0,-6 5 270,-10 5 0,1-2 0,-5 8 0,0 2 105,1 1 1,4 9 259,-1 4 0,-3 5-47,3 5 1,2 6 361,8 10-121,-3-3 1,12 7 0,-3-6 929,3 3-1047,2-1 0,2-10 0,3-2 457,6-2-891,3-2 0,7-7 1,2-1 208,2-3-695,-5-6 1,10 3 0,-3-7 70,3 0-766,2-7 0,0-2 0,0-7-341,0 0 0,0-2 1644,0-3 0,28-33 0,-26 21 0,0-1 0</inkml:trace>
  <inkml:trace contextRef="#ctx0" brushRef="#br0">25512 9173 7669,'-16'0'482,"-7"-7"1,5 0 690,-3-4 1,3 2-537,2 4 0,0 1 58,0-7 0,0 8-313,0-2 1,0-3 134,0 3-184,0 0-199,0 5 0,0 7 1,2 4 40,3 3 0,-1 9 0,5 4 1,-1 3 130,1 2 1,2 2-225,5 3 1,0-3 219,0 3-241,7-3 1,2-9 0,9-4-495,3-3 391,-3-9 1,7-2-1,-6-7 1,4 0 0,1-2-699,-1-3 0,3-6 348,-4-10 0,-1 3-168,-5-3 1,0 1 158,0-1 1,-5 1-332,-1-6 542,-6 6 1,8-8 0,-6 6-44,-3 3 0,-1 1 1028,-2 2-576,0 0 814,0 7-477,0 2 1,-2 9 287,-3 3 1,3 4-374,-3 7 0,3 2-213,2 3 1,0-3-688,0 3 136,7-3 1,-3-2-1,6 0-1141,3 0 1,1 0-248,2 0-365,0 0 1646,7 0 1,-10-5 0,3-2 399,-2-2 0,21-23 0,8-11 0</inkml:trace>
  <inkml:trace contextRef="#ctx0" brushRef="#br0">26136 9173 7669,'-14'-16'2409,"3"0"0,-3 5-1349,3 0 1,3 3 327,-3-3 0,0-2-523,-5 8-628,0-7-62,0 10 1,0-5 0,0 7 161,0 0 1,0 2 0,0 3 0,0 6 23,0 3 1,5 2-352,1 0 0,6 5-124,-1 0 0,3 1 1,2-6-1,2-2-817,3-3 1,6 3-10,10-3 0,-1-4 404,7-2 1,-6 2-170,6-1 609,-1 6 1,1-8 0,0 4 159,1 0-80,-5 4 1,6-8 0,-8 4-316,-2 0 996,-1 4 1,-7-8-75,0 6 560,-8 1 0,3 0-121,-12-1 1,-3-6-557,-7 1 0,-5 2-1011,0-1 0,-8 4 204,2-4-880,-3 6 0,4-10 0,1 5 78,2 0 0,1-3-137,6 6 0,0-6 457,0 1 815,7 4 0,16-21 0,11 1 0</inkml:trace>
  <inkml:trace contextRef="#ctx0" brushRef="#br0">26456 9221 12931,'0'9'4483,"0"-2"-3188,0 0-1005,0 2 0,7 7 0,4-2-16,3-3 1,-3 1-774,0-6 1,-1 6-250,6-1 1,0-4-1691,0-2 1842,0 4 0,0-7 0,0 3 0,0-3 0,0-2-3418,0 0 4014,8-7 0,15-38 0,10-15 0</inkml:trace>
  <inkml:trace contextRef="#ctx0" brushRef="#br0">26840 9141 7667,'0'-9'1377,"0"-5"0,-1 12-678,-5-3 1,3 5-293,-8 5 0,6 6 1073,-6 10-1180,0 4 1,-5 9 0,0 5 0,-1 7 0,-3 7 55,-1 4 1,-8 2-378,3 5 1,-6 2-2469,-6 3 2274,4-3 1,-5 3-1,7-8 215,0-2 0,-28-8 0,-8 4 0</inkml:trace>
  <inkml:trace contextRef="#ctx0" brushRef="#br0">27593 9141 7638,'-11'-9'0,"0"2"0,-1 0 624,5 5 0,-7-7 0,3 5 1,-3-1-1,-2 2 849,0 1 1,0-4-1034,0 1 1,5 0 148,0 5-432,1 0 0,-6 7 0,1 4 63,5 3 1,-4 4-1,5 1 1,-2 4 53,0 2 1,8 2-125,-3 5 1,-1-5-220,2-1 1,0-6 0,6 1 0,5-5-251,4-5 1,5-4 165,1-7 1,5-2-922,0-3 743,8-4 0,-6-7 0,4-2-25,-6-3 0,-3 3 0,-1-5 1,1 2-5,-2-1 0,4-5 374,-10 6 0,-1 0-48,2 5 0,-7 0 298,1 0 0,-3 5-54,-2 0-48,0 8 1,0-2 0,0 10 292,0 6 100,0 3 1,0 9 0,0 4-7,0 3 0,0 2-128,0 0 0,5-2-703,0-3 1,2 1 233,-1-6 1,1 4-1509,4-4 0,3-3 722,-3-8 1,3-4 833,2-7 0,21-36 0,6-8 0</inkml:trace>
  <inkml:trace contextRef="#ctx0" brushRef="#br0">28153 9125 7639,'-16'0'2144,"0"0"-591,0 0-684,-7 0 0,5-6-483,-3 1 0,3 0-149,2 5 0,0 0 108,0 0 0,0 5 541,0 0-617,0 8 0,0-2 0,2 8 497,3 2-607,-3 8 0,12-6 1,-3 6-1,3-3 1,2 1 230,0-2 1,7 0-1154,4-4 1,5-5-1375,5 0 0,4-2 792,7-8 1345,0-1 0,43-34 0,-33 12 0,1-1 0</inkml:trace>
  <inkml:trace contextRef="#ctx0" brushRef="#br0">28649 9125 7639,'-11'-11'0,"1"0"0,1 6 615,-2-6 1,-3 8 855,3-2 0,2 3-608,-1 2-140,-1 0 1,-5 0-1,0 0 598,0 0-1063,7 0 1,-5 7 0,3 4 654,-3 3-700,-2 2 0,5 5 0,2 2 1,1 0-1,0 2 147,1 0 0,2-3-209,5 4 1,0-1-147,0 2 1,7 1-480,4-6-128,3-1 1,2-5 0,2 0-1514,3 0 1090,-3-7 0,12 3 0,-3-6 1025,3-3 0,38-44 0,-30 15 0,0-1 0</inkml:trace>
  <inkml:trace contextRef="#ctx0" brushRef="#br0">29001 9285 7639,'0'-9'5964,"0"0"-4989,0 4 1,0 1-130,0-6-877,7 6 0,-3-10 0,6 5 0,1-2 0,0 0-17,-1-1 1,-1-2-123,2-2 14,3 0 0,-12 0 64,3 0 1,-3 5 0,-2 0 177,0-1 1,-7 5-47,-4 2 0,-3 3 337,-2 2-236,-7 0 1,5 2-1,-3 3 1,3 6 0,4 3 346,3 2 1,-1 7-178,6 4 0,-1-3-61,2 3-303,3 0 1,-5 5 0,9-2 0,1-1-1,5-3-177,0 3 1,5-6-162,8-2 1,-3-5 37,3-5-239,4 3 1,-5-12-1,5 3-1482,-2-3-65,5-2 2139,-10 0 0,19-43 0,-3-10 0</inkml:trace>
  <inkml:trace contextRef="#ctx0" brushRef="#br0">29561 9093 7639,'-21'-2'577,"0"-3"0,-2 3 633,1-3 1,4 1-1058,-3-1 1,1 3-235,-1-3 0,9 3 0,-4 2 1,3 0-139,-3 0 875,7 0 1,2 2 0,5 1 52,-3 2 0,3 8 0,-3-2-874,3 3 1,8-4 50,-1 1 0,7 0-31,-1 5 0,3 0-341,2 0 0,0 0 208,0 0 1,2 0 55,3 0 158,-3 0 0,5-5 1,-7-1 260,0 3 252,0 1 0,0 2 442,0 0-75,-7-7 0,-2 5 449,-7-3 0,-1-2-572,-5 1 1,-3-6-516,-7 1 0,-7 2-397,-3-1 1,-5-1-272,-1-5 0,6 0 399,-1 0 1,0 0-1872,-5 0 0,7 0 1962,4 0 0,3-43 0,2-10 0</inkml:trace>
  <inkml:trace contextRef="#ctx0" brushRef="#br0">29945 8933 7639,'0'-16'0,"-5"5"586,0 0 1,-1 6 1746,6-6-1578,-7 8 1,4-10 2107,-8 8-2369,8 0 1,-12-1-383,5 1 7,-5 0 1,-1 6 0,0 5 400,0 4-374,0-2 1,2 6-1,2-4 273,1 5-355,0 1 0,2 1 1,4 3-156,3 1 1,2 1-571,0-6 553,0 0 0,2 0 0,3 0-299,6 0 0,3 0 211,2 0 1,6-2 4,-1-3 0,2 6 442,-1-6 0,-5 7-122,5-7 0,-5 3 727,-1 2 0,-1 0-156,-5 0 0,3 0 75,-8 0 1,0 0-248,-5 0 1,-5 0 96,0 0 1,-9 0-1028,-2 0 1,-2-2-657,-9-3 0,6 3-2699,-6-3 3757,0-4 0,-33-14 0,-8-11 0</inkml:trace>
  <inkml:trace contextRef="#ctx0" brushRef="#br0">15397 10534 7723,'0'-16'663,"-5"5"1,-1 0-1,1 1 128,-2 1 1,5 0 271,-3 3-746,3 5 1,2-5 0,0 12 0,2 6 285,3 8 1,-3 5-72,3 7 0,2 5 516,-1 0-744,6 8 0,-10-4 1,5 7 39,0 0-285,-5 0 1,7-2 0,-6-2-640,3-1 0,4-2 1,-3 0-1,0-9-705,1-9 1,2-5 1284,-4-2 0,6-29 0,-3-6 0</inkml:trace>
  <inkml:trace contextRef="#ctx0" brushRef="#br0">15253 10982 7723,'-9'-2'862,"4"-3"81,-4 3 0,9-11 689,0 8 1,1-2-805,10 2 0,5 1-115,5-7-618,8 8 0,-4-10 1,7 6-1,0 0 0,0-2-366,0 0 0,-2 6-462,-3-3 0,3-1-104,-3 2 1,-2 0 836,1 5 0,-6-7 0,3-2 0</inkml:trace>
  <inkml:trace contextRef="#ctx0" brushRef="#br0">15877 10934 7723,'-5'10'615,"-1"1"0,1-6-308,5 6 1,0 0 185,0 5 0,7-6 1,4 1-1,3 2 210,2 1 1,0 2-479,0 0 1,7 0-49,4 0 1,-2-5-29,1-1 0,-4-4 0,4 2 0,1 0 263,-2-5 0,3-1-172,-6-2 1,-1 0 122,-5 0-273,0-7 0,-5-2 1,-2-7-1,-2 0 0,-2-2 90,2-3 0,-5 3-242,3-3 1,-5-4 27,-5-2 66,3 4 0,-12-6 0,3 6 0,-5 0 0,-5-2 115,-6 0 1,2 6-217,-1-3 1,-1 6 203,-5 6-516,7 3 1,-3 7 0,5 1 0,-1 5 0,0 6-1414,-1 8 1794,5 12 0,7 9 0,3 9 0,2 5 0,0 0 0</inkml:trace>
  <inkml:trace contextRef="#ctx0" brushRef="#br0">17301 10822 7738,'-7'-16'350,"6"0"0,-5 0 1099,4 0-685,2 7 1,2-4-161,4 8 1,1 7-361,3 8 0,3 6 36,-8 6 0,2 3-69,-1 7 1,-5 0 272,5 0-389,-5 7 0,-1-5 1,0 3-1,2-3 0,2-4-38,1-3 0,0 1-81,-5-6-310,0-1-107,0-5 0,6-9 1,-1-7-1,0-11-262,3-8 1,-5-11 325,8-8 0,-8-5-174,3 6 657,-5-7 1,5 3 0,-1-6-245,-1 5 367,5 3 0,-6 12 1,6 2-1,0 2 1,0 5 206,3 6 1,-3 5 87,2 7 0,0 7-166,5 3 0,0 12 85,0 4 0,0 5-75,0 1 1,0 0-153,0 0 1,-2 0-7,-4 0 0,5-6 0,-5 1 0,3-7-408,-3 1 0,5 0 132,-5-5 0,5 4-2051,1-9 1,0-4 2116,0-2 0,28-60 0,8-16 0</inkml:trace>
  <inkml:trace contextRef="#ctx0" brushRef="#br0">18038 10934 7749,'-7'16'2134,"5"0"-1808,-5 0 1,8-7-65,5-4 0,-3-3 0,8-2 0,5-7-91,5-4 1,1-3-77,-6-2 0,2 0 196,3 0-202,-3-7 0,5 5 0,-9-4 0,-2 5 0,-3 1-339,-2 0-126,6-7 1,-11 5 246,3-4 1,-3 10 0,-4 1 0,-3 1-104,-6 1 0,-3 2 124,-2 7 1,-2 0 185,-3 0 0,1 1 1,-5 5-1,2 4 757,3 5 1,3 1-440,1 0 0,0 5 260,0 0 0,7 2 59,3-1-583,5-4 0,1 10 1,1-5 42,5 2-138,3-5 0,7 3 1,1-7 320,5 0-814,-4 0 0,12-6 1,-5-1-1918,0-2 1748,5 6 0,-11-10 0,8 6-1912,2-2 2537,-6-1 0,28-35 0,1-6 0</inkml:trace>
  <inkml:trace contextRef="#ctx0" brushRef="#br0">18582 10726 7749,'-16'0'0,"2"1"1226,3 5 1,4-3-58,7 8-584,0-7 1,7 10 0,4-4 55,3 5 1,7 1 0,2 1 0,0 3-164,1 1 0,2 6-519,-4-6 0,4 1-686,-4-6 1,4 0 537,-4 0 1,1 3-575,-2-3 1,-8 4-216,3-9 978,-4-4 0,-3-14 0,-2-11 0</inkml:trace>
  <inkml:trace contextRef="#ctx0" brushRef="#br0">18966 10694 7749,'-16'0'1458,"0"0"-1130,0 0 0,0 1 688,0 5 0,0-3-123,0 8 1,0-6 114,0 6 1,0-2-538,0 2 1,0 3-51,0-4 0,0 10 44,0 1 1,-2 2-128,-3-1 1,3-4-536,-3 3 0,5-3-210,5-2 0,-3 3-444,3-3 1,2 4-1181,-1-9-1498,6-4 3529,-3 7 0,21-34 0,4 1 0</inkml:trace>
  <inkml:trace contextRef="#ctx0" brushRef="#br0">19334 10405 7749,'0'-10'124,"0"-1"82,0-1 1037,0 5 0,0 1 0,0 12 0,0 6 946,0 8 1,5 4-1331,1 8-447,6 1 1,-8 6-1,5 3 345,-2 5-639,-2 1 0,-3 0 0,1-2 302,3-3-828,6 3 0,-10-12 1,5 3-1,-2-5 1,1-5-3004,-3-6-876,6-3 4287,-7-9 0,-30-66 0,5 17 0,1 0 0</inkml:trace>
  <inkml:trace contextRef="#ctx0" brushRef="#br0">19126 10742 7743,'-9'-9'5744,"9"2"-4320,11 7 0,5-6-759,5 1 1,9-7-109,8 1 1,4 2-1,-1-2 1,2-1-391,1-2 0,6-1-894,-7 5 0,-2-3 0,2 8 727,1 1 0,9-5 0,4 1 0</inkml:trace>
  <inkml:trace contextRef="#ctx0" brushRef="#br0">20839 10662 7678,'-11'0'1566,"0"0"-1001,1 0 0,-1 0 0,0 0 879,-1 0-870,-2 0-316,-2 0 0,0-2 0,0-2 0,0-1 203,0 1 1,-6 3 0,1 1 0,1 0 120,3 0 1,0 1-308,1 5 1,0 4-84,0 12 1,6-3-1,1 10 1,0 3 30,0 3 0,6 4-158,-3-1 1,10-4-198,1 3 0,13-5 0,0-5 0,5-6-729,5-3 1,3-9-683,1-4 1,5-3 60,0-2-634,1-7 2116,-6-2 0,4-34 0,2-16 0,5-2 0,0 0 0</inkml:trace>
  <inkml:trace contextRef="#ctx0" brushRef="#br0">21143 10261 7703,'-11'0'0,"0"0"0,1 8 0,-6 2 0,5 4 270,0 2 0,6 8 540,-6 2 0,8 4 2471,-3 2-2866,5 8 0,1 1 0,0 7 0,0-2 0,0-2 419,0-1 1,0-6-501,0 6 1,0-7-298,0 1 55,0-3 0,0-9-62,0-4-254,0-10 0,1-4-1516,5-7 1338,-4-7 1,6-8 0,-2-8-1611,4-2 1594,5 6 0,-5-10 0,1 8-509,1 1 876,3-4 1,1 6 72,0-4 194,0 5 0,0 2 324,0 5 1,0-3 74,0 8 0,-6 0 61,1 5 1,0 1 433,5 5 1,-6 3-472,1 7 0,-2 7-269,2 3 0,3-1-490,-3 2 0,-3 0 146,3 5 0,0-6-727,5 1 1,-2-7-146,-3 1 0,3-3-619,-3-2 0,3-7 653,2-4 1,0 2-509,0-2 1320,0 1 0,0-56 0,0-12 0</inkml:trace>
  <inkml:trace contextRef="#ctx0" brushRef="#br0">21799 10774 7703,'-14'1'765,"3"5"1133,-3-4-906,12 12 0,-3-12-470,10 3 1,6-3-263,10-2 1,-3 0 47,3 0-123,4-7 0,-5 3 0,4-5 54,0 2 1,-1-5 0,-4 1 0,3-2 142,-3 3 0,-1-4-153,-2 3 1,0-3-404,0-2 156,-7 0 0,3 0 0,-6 0 0,-3 0-74,-1 0 1,-9 0-16,-4 0 0,-3 1-5,-2 5 0,-5-3-150,-1 8 216,1 0 1,0 5-1,-1 0 402,3 0-48,1 0 1,0 12-1,0 4 640,2 2-638,-3 7 0,12 0 0,-4 7 277,6 0 0,3 0-674,2 0 1,7 0-97,4 0 0,3-7-196,2-4 1,5-3 345,1-2-1416,6 0 0,-3-6 0,7-1-2469,0-2 3918,0-1 0,28-35 0,8-6 0</inkml:trace>
  <inkml:trace contextRef="#ctx0" brushRef="#br0">22407 10566 7703,'-16'-8'0,"0"7"551,0-5 1,0 5 687,0 1 1,0 0-1003,0 0 1,0 1-228,0 5 0,2 3 994,3 7 0,-1 0-351,6 0 1,1 1-187,5 5 0,0-3-301,0 8 0,0-2-191,0 2 1,7-3 42,4-2 0,1-4-130,-1 3 1,3-5-185,-3-5 1,3 1 103,2-7 1,0 1-360,0-6 0,-5-2-58,-1-3 218,1-4 0,0-7 0,-1 0-420,3 0 0,-4-2 340,1-3 1,-6 1 342,1-7 0,2 6-34,-1-6 1,4 8 875,-4-3-540,-1 5 1,-5 1 799,0 0 10,7 0-309,-5 7 1,5 9-207,-7 10 0,2 10 127,3 1-436,-3 8 1,7-10 0,-6 8-85,3 1 1,1-4-909,-2-3 0,-1-3 433,6-2 0,-4 3-2941,4-3 1773,-6 4 1567,10-11 0,2-8 0,9-2 0</inkml:trace>
  <inkml:trace contextRef="#ctx0" brushRef="#br0">22839 10566 7703,'-16'7'2560,"7"7"-2120,4 7 1,3 8 557,2-3 1,0 12 0,2 4 0,3 6 85,6 6 1,-2-3-754,2 8 0,-6-7-165,6 1 0,-3-3-45,3-2 1,2-2-127,-8-3 1,2-9-674,-2-8 0,-3-6 0,3 1-3912,-3-3 4590,-2-9 0,-7-38 0,-2-15 0</inkml:trace>
  <inkml:trace contextRef="#ctx0" brushRef="#br0">22791 10550 7683,'0'-11'888,"0"0"1,-5 6-358,0-6 2686,-1 8-2713,13-12 0,8 8 0,8-3 1,2 4-119,3 4 1,-3-3-360,2 0 0,5-1 37,5 6 0,-5 0 0,-5 2 1,-1 2 213,-1 1 1,4 8-69,-8-3 1,-5 10 205,-5 1 1,-8 6-1,3-4 1,-5 2-4,-1 3 1,-7-5-284,-3-1 1,-5 1-117,-1-2-249,0 1 1,0-6 0,0-2 0,-1-3 0,-3-6-1271,-1-3 1,-1-2-1683,6 0 242,0 0 2945,0 0 0,14-50 0,4-12 0</inkml:trace>
  <inkml:trace contextRef="#ctx0" brushRef="#br0">23463 10453 7683,'-16'0'607,"0"8"-557,0-7 1892,7 14 0,4-12-895,10 8 0,4-8-240,7 3-588,8-4 0,-5-2 0,6 0 312,-2 0-450,6 0 0,-12 0 1,6 0-1,-1 0 0,-1 0 0,-1 0 1,-3-6-18,-1 1 1,-5-2-781,0 1 478,-1 5 1,-1-14 0,-3 5-1,-6-3 35,-6 3 0,-3-3 135,-7 8 1,-1-6 231,-5 6 1,5-1 0,-7 6 0,3 0 475,0 0 1,-2 8-165,1 2 1,10 10-6,-4 1 0,3 8-245,-3-3 0,8 5-326,2 1 1,4 0-104,2 0 0,8-2-469,2-4 0,4 3-866,2-8 0,6 1 673,-1-6 0,8-2-67,-3-3 0,4 3 932,2-4 0,7-26 0,4-10 0,4-2 0,1 1 0</inkml:trace>
  <inkml:trace contextRef="#ctx0" brushRef="#br0">24104 10405 7683,'-11'-5'0,"0"0"1496,1-8 0,-6 12-936,0-5 1,5-1 955,0 2 0,1-1 23,-6 6-1226,0 8 1,0-1-78,0 3 1,5 5 268,0-5-513,8-3 1,-10 8 0,8-5-133,1 4 1,3-3 0,1 0-182,0 1 0,1 3-373,5 1 0,1-6 250,3 1 0,5-6 163,-5 6 1,10-2 152,1 1 0,2 3 289,-1-8 1,-3 6-146,8-6 0,-2 6 150,1-6 0,3 6 183,-8-6 1,1 6 223,-6-6 795,0 8-523,0-4 378,-7 7-911,-2 0 1,-16-6-1,-5 1-95,-6 1-307,-8-4 1,3 4 0,-7-5-1005,0 2 1,5-5-64,0 1 0,6-3-260,-6-2 1,8 0 1416,-3 0 0,19-22 0,5-4 0</inkml:trace>
  <inkml:trace contextRef="#ctx0" brushRef="#br0">24472 10181 7679,'0'16'0,"5"0"1089,0 0 0,6 2-243,-6 4 1,1 2-39,-6 8 0,0 2-33,0 4 0,0 1 413,0 3 0,5 3-446,0-8-403,1 1 1,-1-6 0,2-2-775,2-4 0,-4 3-2537,6-8 1841,0 1 1131,-2-13 0,-38-45 0,-15-17 0</inkml:trace>
  <inkml:trace contextRef="#ctx0" brushRef="#br0">24168 10534 7662,'10'-6'298,"1"1"0,1-2 285,10 1 0,-3 3 1356,8-8 0,7 6-950,8-6 0,5 0-877,1-5 0,-2 0-17,-3 0 0,3 0-95,-3 0 0,10 0 0,4 0 0</inkml:trace>
  <inkml:trace contextRef="#ctx0" brushRef="#br0">25576 10389 7669,'-16'9'318,"0"4"1,0-6 921,0 2-407,0-6 1,7 12 0,4-5-1,3 4 473,2 3 1,0-1-809,0 0 0,0 0 260,0 0-616,0 0 0,0 5 0,0 0 0,0 1 0,0-1-111,0 0 1,0 1-132,0-6 0,0 0-657,0 0-746,0-7 1153,7-24 1,0-4-203,4-19 1,3 5-1,-3 1 1,3 0 218,2 0 0,0 1 311,0 5 0,-5-3 99,-1 8 1,1-1-195,5 6 744,-7 8 1,5 0 1162,-3 8-1360,3 0 1,-3 13-1,-2 5 815,-2 5-958,5 3 1,-8 7 0,5-1-73,-2 0 1,3 0-343,-4 0 0,6-8-327,-1-2 1,-2-4-199,1-2 0,1-2-966,5-3 0,0 1-242,0-7 1,0 1 348,0-6 1511,0-7 0,7-24 0,2-11 0</inkml:trace>
  <inkml:trace contextRef="#ctx0" brushRef="#br0">26200 10486 7678,'-21'0'449,"0"0"1,-1 0 1751,6 0-1690,0 0 1,0 7-35,0 3 0,2 6 137,3 6 1,4-3-234,7 8 1,0-6 103,0 6 0,2-2 116,3 1-587,4-2 0,9-7 1,2 1-117,1-2 108,7 4 1,-3-18-1,5 3 1,-1-3 0,-2-2-186,1 0 0,-5-6-66,-1 1 1,1-7 100,-2 1 0,-1-3 256,-10-2 1,3 0-64,-8 0 1,0-2 300,-5-4 0,-1 5-204,-5-5 0,-3 5-218,-7 1 0,0 0 26,0 0 1,-7 0-273,-3 0 1,1 0-906,-2 0 0,6 5 493,-6 0 0,7 8-179,-1-3 1,3 4 416,2 2 0,7 8 492,4 2 0,32 33 0,8 9 0</inkml:trace>
  <inkml:trace contextRef="#ctx0" brushRef="#br0">26760 10550 7678,'-1'-16'0,"-5"0"0,3-6 1028,-8 1 0,8-2-566,-3 1 1,-1 5 69,2-5 1,-6 4-33,6 2-224,-8 0 0,4 8 0,-7 2 0,0 4 0,0 2 575,0 0 1,0 9-171,0 7 0,0 7-427,0 9 1,6 6-1,1 1 1,0 2 34,0 3 0,5-3-241,-1 2 1,3-8 152,2 3-717,7-4 1,2-9 0,9-4-1,3-3 1,6-4-1772,3-3 0,2-6 759,0-10 0,0-11 1528,0-11 0,8-46 0,-20 30 0,0 1 0</inkml:trace>
  <inkml:trace contextRef="#ctx0" brushRef="#br0">26856 9925 7678,'-12'16'1021,"-4"0"1,-2 9-214,8 7 1,-3 2 179,8 9 1,-1 1-38,6 9 1,0 3-452,0 2 1,8-3-174,2-7 1,4-1 37,2-5-547,0 5 1,6-14 0,-1 5 0,-1-6-1,-3-4-1414,-1-1 1,0-7-847,1 1 2442,-1-3 0,0-17 0,0-2 0</inkml:trace>
  <inkml:trace contextRef="#ctx0" brushRef="#br0">27225 10502 7678,'-9'16'1134,"-4"-6"1593,8 1-1907,0 0-390,5 5 1,7-8-1,3-2 32,5-4-396,8-2 0,2-2 1,7-4-1,0-4 1,0-4 144,0-2 0,-2 0-330,-3 0 1,1 0 75,-7-1 0,6 0-278,-6-5 241,-6 12 0,-3-12 0,-7 12 0,-3-5-170,-5-1 1,-6 6 265,-7-1 0,-2 8 132,-3-3 0,1 4-110,-7 2 1,2 2 183,-1 4 1,-3 2 190,8 8 0,0 6 387,5-1 0,0 9-240,0 2 0,5 0 126,0 6 1,8 1-328,-3-2 0,6 1-157,6-6 1,-1 3-425,11-3 0,-2-3-335,13-13 1,0-2-654,5-3 1,0 1 382,0-7 1,0-1 826,0-9 0,28-47 0,-26 17 0,0 1 0</inkml:trace>
  <inkml:trace contextRef="#ctx0" brushRef="#br0">28361 9861 7678,'2'-16'379,"3"0"1,-3 0 391,3 0 0,2 5 1091,-1 1-963,-1-1 0,-7 4 301,-3 7 1,1 7-556,-6 9 1,-1 4 215,-5 6 1,-2 3-96,-3 14 1,1 1-319,-6 9 0,-1 10 438,-5 6-771,0 7 0,-5 3 0,17-36 0,0 1 0,1 0 0,-1 1 0,1 0 0,-1 1 7,2-2 0,1 0 0,-15 37-268,5-12 1,4-12 216,7-9-1976,0-7 1,7-16 0,5-6 1904,8-6 0,12-49 0,9-17 0</inkml:trace>
  <inkml:trace contextRef="#ctx0" brushRef="#br0">28601 10309 7680,'-7'-8'0,"5"-1"3142,-3 3-1703,-4 5-891,7-14 0,-10 12 1,5-6 907,-2 2-644,5 1 0,-10 1 94,3 0-699,-3-1 1,-2 6 0,-2 0-100,-3 0 0,1 7 0,-5 4 0,2 3 118,4 2 1,-4 6-25,1-1 1,3 0-264,8-5 1,-1 6-579,6-1 27,1 0 0,12-5 251,4 0-139,10-7 0,0-2 0,10-5-220,2 4 537,3-5 0,-2 7 1,1-7-366,3 5 564,-8-5 0,-2 12 0,-6-6 976,-3 2-538,-1 2 1,-4 5 0,-3 0 908,-6 0 1,-5 0-680,-5 0 0,-4 5-24,-7 0 1,-2 1-461,-3-6 1,1 0 2,-6 0 0,1-2-1055,-2-3 1,-3 1 567,3-7 0,4 1-752,2-6 1,-2 0-312,1 0 1,6-2-572,6-3 1,6-6 1917,-1-10 0,31-54 0,-8 28 0,0 0 0</inkml:trace>
  <inkml:trace contextRef="#ctx0" brushRef="#br0">29001 9957 7680,'-9'7'5441,"2"2"-3734,7 7 0,-2 7-431,-3 4 0,3 5-638,-3 5 0,3 4-278,2 7 1,0 0-61,0 0 1,0 0-520,0 0 1,0 0-527,0 1 0,5-9-61,1-2 0,-1-4-1093,-5-2 0,0-2 514,0-4 1385,0-2 0,-7-30 0,-2-4 0</inkml:trace>
  <inkml:trace contextRef="#ctx0" brushRef="#br0">28697 10341 7673,'2'-10'5279,"3"-1"-4251,-3 8-306,12-12 0,-3 12 480,10-8 1,-1 8-942,6-3 0,1-1-427,5 2 0,7-1-1347,4 6 1228,3 0 0,7 0 0,1 0-3277,-3 0 2416,-1 0 0,-2 0 1146,0 0 0,22 29 0,4 6 0</inkml:trace>
  <inkml:trace contextRef="#ctx0" brushRef="#br0">29497 10309 7673,'-23'0'1011,"5"0"126,-3 0 1,3 0 162,2 0 1,0 2-639,0 4 0,0 1-46,0 3 0,6 6-232,-1 0-1,2 2 162,-2 9 1,4-6 3,7 6-488,0 0 1,0-1 0,0-1-135,0-2-7,7-1 0,0-6 0,6-2 269,-2-4-751,-1-2 1,6-8-1,0 0-1978,0 0 1896,0-8 1,0 0 0,0-10-770,0-4 0,0 5 784,0-5 0,0-1-203,0 2 0,-1-6 461,-5 6 1,4-6 370,-3 6 0,-2-1-19,2 6 1,-6 0 18,6 0 2031,-8 0-1436,4 8 0,-7 2 872,0 12 0,0 4-707,0 12 0,-5-1-131,0 11 1,-1-4-172,6 10 0,0-3 18,0 3 1,0-5-453,0 5 0,0-4-347,0-2 1,0-2-196,0-3 1,2-1 314,3-10 0,-1 2 203,7-13 0,14-56 0,8-20 0</inkml:trace>
  <inkml:trace contextRef="#ctx0" brushRef="#br0">30121 9893 7663,'-12'32'0,"-4"0"0,2 2 851,3 3 1,6 6-602,-6 10 0,8-1 2475,-3 7 0,4-8-1366,2 3 1,0-5-1122,0-1 1,8-7-215,2-3 0,-1-6-430,2-6 152,-8-2 0,10-3 0,-8 0-2492,-1-1 2226,-3-2 520,-1-10 0,-14 0 0,-4-8 0</inkml:trace>
  <inkml:trace contextRef="#ctx0" brushRef="#br0">29737 10389 11972,'16'0'4455,"8"0"-3381,2 0 0,13-5-500,9 0-441,0-8 1,13 10-1,-6-8-1193,2-1 441,-6 5 0,5-6 0,-10 8-3739,-4 1 4358,-2-5 0,-8 0 0,0-7 0</inkml:trace>
  <inkml:trace contextRef="#ctx0" brushRef="#br0">30522 10453 7657,'-7'16'1025,"5"-5"215,-4 0 0,5-6-666,1 6 0,0-6 1,1 4 613,5-2 1,8-1-835,7-6 1,8 0 0,-3-2 0,5-4 109,1-4 1,5-4-329,0-2 0,6-6-131,-6 1 0,1-6 0,-6 6 0,-2-1-171,-3-1 0,-4 4-239,-7-8 0,-7 8-897,-4-3 991,-3 4 1,-2 2 0,-2 2-1,-5 2 1,-7 3-273,-6 2 0,-7 1 563,6 6 0,-7 2-281,1 3 967,-3 11 1,-1 4-1,3 8 1,1 5-1,1 4 966,1 4 1,2-4-456,7 6 0,7 0-336,3 5 0,5 0 4,1 0 1,1-2-592,5-3 1,8-11-279,7-11 1,8 0-4,-3-5 0,5 2-184,1-13 0,0 1-1429,0-6 1,0-2 733,0-3 0,-2 1-4642,-3-7 5548,3-6 0,9-51 0,-14 25 0,0 1 0</inkml:trace>
  <inkml:trace contextRef="#ctx0" brushRef="#br0">31434 10566 7651,'16'0'3102,"0"0"1,-5 0-576,-1 0 2274,-6 0-2792,3 0-6418,-7 0 4409,0 0 0,-50-22 0,-12-4 0</inkml:trace>
  <inkml:trace contextRef="#ctx0" brushRef="#br1">15493 11846 7629,'-7'-14'833,"-2"2"537,0 1 1,-3 11-388,6 5 1,1 8-698,5 19 0,7 3 0,2 13 0,2 2 160,-1 3 1,-1 4-317,2 7 1,3 0-102,-3 0 0,-2-5 60,1 0 1,-4-13-89,4 2 85,-6-11 1,5-5 0,-6-10 0,4-6-4228,2-5 4141,-5-11 0,3-66 0,-7-21 0</inkml:trace>
  <inkml:trace contextRef="#ctx0" brushRef="#br1">15445 11862 7629,'-9'0'501,"0"-5"627,4 0-802,3-1 1,-3 4 0,10-1 0,6-4 341,3-2 1,9 4-429,4-6 0,-2 0-332,1-5 1,1 2-1,5 2 1,0 3-39,0 1 1,-2-2 103,-3 4 1,1 1-41,-6 5 0,-3 2 0,-8 3 0,-6 8-48,-3 6 1,-2 3 126,0 10 0,-5-4 45,-1 9-7,-6 4 0,1-7 0,-8 5 0,-3-1 0,3-1 7,1-1 1,0-4-19,-3-6 1,8-3-665,-3-7 347,4 0 277,-4-7 0,14-58 0,4-23 0</inkml:trace>
  <inkml:trace contextRef="#ctx0" brushRef="#br1">15989 12134 7629,'-9'16'1151,"2"0"0,7 0-371,0 0 0,0 0-11,0 0-403,0 8 1,0-7 0,2 5 318,3-5-580,-3-1 0,12 0 0,-3 0 0,3-1-25,2-5 0,0 3-555,0-8 0,0 1 332,0-6 1,-3-2-814,3-4 1,-9 3-1,9-10 956,-2-4 0,7-42 0,4-18 0</inkml:trace>
  <inkml:trace contextRef="#ctx0" brushRef="#br1">16293 12102 7629,'-14'16'826,"3"0"0,-3 0-130,3 0 0,2 8-252,-1 2 0,4 6-50,-4 6-210,6-5 1,-8 15 0,5-1 764,-2 4-909,-2 10 1,-5-6 0,0 5 0,0-3 0,2-2-691,3-3 1,-1-11 191,6-9 458,1-7 0,5-73 0,0-16 0</inkml:trace>
  <inkml:trace contextRef="#ctx0" brushRef="#br1">16565 11622 7629,'-9'16'1909,"2"2"-1201,7 3 0,0 4 113,0 7 0,0 7-287,0 4 1,2 9 109,3 1 1,-1 7-397,7-1 1,-8 2-346,2-3-98,4-3 0,-7-7 1,3-1-280,-3-5 190,-2 5 0,0-15 0,0 0-743,0-9 1027,0-5 0,-7-38 0,-2-8 0</inkml:trace>
  <inkml:trace contextRef="#ctx0" brushRef="#br1">16421 12038 7629,'-5'11'0,"0"0"1288,-1-8 1,6 6-655,0-4 0,7-3 379,4 4 1,9-5-464,1-1 0,9-1-1338,2-5 1,0 3 165,5-8 1,-1 0-655,1-5 1276,-3 0 0,27-21 0,-3-6 0</inkml:trace>
  <inkml:trace contextRef="#ctx0" brushRef="#br1">16933 11702 7629,'0'16'0,"0"2"0,0 3 0,0 2 1380,0 4 0,0 3-628,0-3 0,0 10 1048,0 6-1316,0-4 1,0 6-1,2-6 506,3 2-877,-3-6 0,7 4 1,-5-7-1,1-1 0,0-5-178,2-4 145,-5-12-697,12-3 0,-6-10-66,2-8 0,-1-1-203,-4-15 1,-3 0 362,4-5 0,1 0 148,-2 0 1,2 2 265,-2 3 0,-3-1 189,4 7 1,1-1 391,-2 6-340,8 0 1513,-5 0-1178,8 7 1,-1 4-1,-3 10 156,-1 6 0,-2 5-431,1 5 0,5 4-288,-5 7 0,-1-5-171,2 0 0,-2-1-1211,1 6 660,5 0 0,-12-5 1,6-2-1734,-2-2 2551,6 6 0,-5-12 0,8 6 0</inkml:trace>
  <inkml:trace contextRef="#ctx0" brushRef="#br1">17590 12022 7629,'-16'0'1517,"0"0"275,0 0 0,7 2-919,3 3 1,-1 6-427,2 10 0,0 4-320,5 7 0,0 2 30,0 4 1,0-3-55,0 8 0,7-6 0,3 2 0,5-3 10,1-6 1,5-9-162,0 1 0,1-6-684,-6-6 552,0-2 0,1-8 0,3-2 0,1-4 0,-3-4-209,-6-4 1,3-10 167,-5-2 1,-1-5 305,2-1 1,-6 0 0,4 0-1,-2 0 420,-3 0 1,-2 0-284,-2 0 1,-2 0-73,-3 0-365,3 7 1,-12-3 0,3 8-645,-3 6 184,-2-2 0,0 14 1,0-3 674,0 3 0,-8 31 0,0 6 0</inkml:trace>
  <inkml:trace contextRef="#ctx0" brushRef="#br1">17894 12022 8720,'0'11'1546,"0"0"0,0-1-854,0 6 1,5 0 917,0 0-1084,8 0 0,-11 6 1,5 1 809,0 2-1044,-5 1 0,6 6 0,-4 0 597,1 0-803,1-7 1,-1 6 0,0-6-1,-1-1 1,-2-2-534,-2-4-1085,0-10 1167,7 7 0,-4-21-956,8 1 0,-7-15-36,1-6 977,4-4 1,-7-4 0,5-2-492,0-1 781,-5-1 1,5 1-1,-6 0 91,5 1 0,-4 4 0,5 5 1,-2 6 417,0 3 1,6 2 423,-6 0 1,8 7 144,-3 4 0,5 10-393,1 6 0,0 5 161,0 5-533,7 4 1,-11 7-1,4 0 326,-1 0-439,-1 0 0,0 0 1,-2 0-25,-1 0 0,-6-5-233,6 0 0,-7-8-1121,1 3-2890,-3-4 4158,-2-10 0,-14-43 0,-4-19 0</inkml:trace>
  <inkml:trace contextRef="#ctx0" brushRef="#br1">18598 11846 7629,'-16'0'3568,"5"0"1,1 0 737,-3 0-1644,6 0-2466,-7 0 1,14-2-5062,0-3 4865,7 3 0,30 2 0,6 9 0</inkml:trace>
  <inkml:trace contextRef="#ctx0" brushRef="#br1">18614 12246 7629,'0'11'1367,"0"0"0,-5-6 1795,-1 6 0,-4-6 166,4 6-2122,1-1-701,5 6 0,0-5-2580,0 0 2075,7-8 0,9-52 0,9-23 0</inkml:trace>
  <inkml:trace contextRef="#ctx0" brushRef="#br1">19574 11478 7626,'-2'-9'338,"-1"2"1374,-2 0-1223,-1 5 0,6-1 0,0 11 1,2 10-1,2 7 589,1 9 0,6 2-626,-6 12-269,7-4 1,-10 18-1,3-3 620,-3 3-582,5 9 1,-5-5 0,3 4-1,-3-5 1,-2-2 265,0-5 1,-5-10-601,0-10-230,-1-12 1,8-11-1,3-17-1218,6-12 1,3-15 861,2-8 0,-2-8 287,-3 3 0,3-5 0,-3-1 0,3 2-90,2 3 1,-5-1 373,0 7 1,-3-1 111,3 6 50,3 7 1,-10 4-1,7 10 869,1 6-397,-5 3 0,6 6 1,-6 5 1264,2 7-1378,1 10 0,1-1 1,0 7 689,1 0-901,2 0 1,-3 0-1,0 0 195,1 0-480,2 0 0,-3-5 0,0-2-295,1-2 1,1 4-637,-3-6 1,4-1-876,-3-10 1,-2 3 1908,2-8 0,14-35 0,8-15 0</inkml:trace>
  <inkml:trace contextRef="#ctx0" brushRef="#br1">20342 12102 7626,'-8'2'2319,"2"3"-757,4-3-1093,2 5 1,2-7-7,4 0 1,8 0-140,7 0 0,6-1-292,-6-5 0,8-3 12,-3-7 0,-3 0-51,-1 0 1,1 0-1,-2-1 1,-1-3 138,-2-1 1,-4-1-144,-4 6 1,-2 0 116,-8 0-126,0 0 0,-2 2 0,-4 2 0,-4 3 0,-4 2-24,-3 3 0,-4 2-39,0 2 1,-1 2 66,6 3 0,-5 1 108,0 10 1,-1-2 364,6 13-336,8-8 0,-5 11 0,6-1 293,-2 6-317,6-1 0,-5 4 0,8-10 205,0-1-808,8-1 0,0 1 0,8-2-277,0-2 1,8-7-610,2-5 0,-1-8 547,2 3 1,-1-5 844,6-1 0,36-35 0,9-10 0</inkml:trace>
  <inkml:trace contextRef="#ctx0" brushRef="#br1">20967 11878 7626,'-7'-14'1301,"-4"3"1,2 2 131,-2 4-1063,1 3 0,-6-5-127,0 7 0,0 7 0,0 4 1,5 9 146,0 1 0,2 7 241,-1-1 1,1 3-160,3 2 0,5 0 96,-5 0-717,5 0 0,2-1 1,3-3 196,1-1-428,8-8 1,-4-1 0,7-9 110,0-2 1,-4-2-44,4-5 1,-9-1-282,9-5 1,-3-3 159,3-7 0,0-5-36,0 0 0,-6-2 193,1 1 0,-2 3 217,2-8 1,1 7 1,-7-1 0,2 3 323,-1 2 428,-4-7 120,5 5 1,-6-3 716,5 10-1061,-4 4 0,5 14 107,-7 4 1,1 3-343,5 2 0,-3 6-255,8-1 0,-6 6-178,6-6 0,-2 6-412,2-6 1,3 6-188,-4-6 0,3 0-968,-2-5 1,3-1 1764,-4-5 0,19-31 0,5-15 0</inkml:trace>
  <inkml:trace contextRef="#ctx0" brushRef="#br1">21447 11942 7626,'-2'16'1209,"-3"0"0,3 2-575,-3 3 0,3 4-260,2 7 1,0 7 1373,0 4 1,7 5-856,4 6 1,-3 2-310,3 8 0,0-1 136,5-5 0,0 8-541,0-7 1,0-2 116,0-14-1013,0-4 1,-6-7 0,-1-2-805,-2-3 0,1-11 1521,-3-11 0,-25-67 0,1-18 0</inkml:trace>
  <inkml:trace contextRef="#ctx0" brushRef="#br1">21511 11894 11286,'0'-10'816,"0"-1"-531,0 7 1,2-3 1099,3 7 1,6 0-955,10 0 0,-2 7-324,8 4 1,-6-2-38,6 2 61,0-1 0,3 6 1,-1 0 117,-3 0-97,-6 7 0,-2-5 0,-10 4 0,0-3 0,-5 1 653,-1 1 0,-4 6-436,-3-6 1,-9 6-6,-8-6-551,-6 0 0,3-5 1,-7-1-1,0-5 1,2-4-1025,3-5 1,-3-1 1210,3 0 0,-10-42 0,-4-12 0</inkml:trace>
  <inkml:trace contextRef="#ctx0" brushRef="#br1">22231 11910 7616,'0'-16'279,"2"2"0,1 2 705,3 1 1,-1 0 225,-5-5 0,-2 2-704,-3 3 1,1-1-144,-6 7-179,6-1 0,-10 6 0,3 0 0,-3 0 381,-2 0 0,0 0-320,0 0 1,0 2 9,0 3 1,0 6 0,0 9 0,0 3-244,0 2 1,2-1-88,3 3 0,-1 3-101,6-3 1,-4-4-1,4 0 1,3-1-446,1-1 1,4-5 302,3-5 1,4-6-248,7 6 417,0-8 1,2 3 0,3-12 0,4-6 0,2-6-150,-1-3 1,-4-8 187,4 3 0,-4-5-21,4-1 44,-6 0 0,3 0 1,-7 0-172,0 0 357,0 7 0,-5 2 1,-2 7 960,-2 0 1,-7 20-530,-6 6 1,-6 21-226,1 1 1,-3 12-10,-2 4 0,0 2-120,0 9 0,5 5 109,1 5 1,4 2-89,-4-1 0,6 2 76,-1 9 0,3-3 89,2-4 1,0-4-408,0-11 0,2-6 75,3-10 1,4-6-718,7-10 1,5-6 369,1-10 1,4-6-212,-4-10 0,6-6-94,-1-10 1,1-4-230,-1-7 1,3 0 447,-3 0 1,-2-6-948,1 1 1348,-6 0 0,17-17 0,-3-4 0</inkml:trace>
  <inkml:trace contextRef="#ctx0" brushRef="#br1">23511 11638 7605,'0'-11'0,"-1"3"1,-3-1 1724,-1 0-1020,-1 5 1,6-5 0,-1 6 0,-3-1-10,-1 6 1,-1 7-450,6 12 1,0 4-1,0 7 0,0 0 253,0 0-301,0 0 0,0 0 0,0 0 397,0 0-469,0 0 0,-5 0 0,0-2-749,1-3-1007,2-4 1205,2-14 0,6-14-283,-1-11 0,6-11 317,-6 0 1,8-3 55,-3-2 1,-1 0 355,2 0 1,-6 0-88,6 0 0,-6-3 132,6 3 1,-2-2 122,1 12 0,5 1 716,-5 5-556,4 0 0,2 7 218,0 4 0,-5 7-120,0 8 0,-6 3-139,6 13 1,-8 3 119,3 8 0,1-3-163,-2 3 0,0 3-123,-5-3 0,6-5-109,-1-5 0,2-8-218,-1 2 1,-3-5-85,8-5 0,-6-4-411,6-7 1,-6-2-79,6-3 1,0-11 301,5-11 0,-2-5 74,-4-5 1,3 2 249,-8-8 0,6 2 200,-6-2 1,2 2 71,-1 4 0,-5 9 287,5-4 0,-3 10 2,3 1-120,-5 10 0,12 11 104,-8 11 0,6 8-102,-6 3 0,6 12-298,-6-2 0,8 3-19,-3-3 0,5 5-114,1 1 0,-6-1-267,1-5 1,1-5-499,10 0 1,-5-3 883,5 3 0,24 3 0,6-5 0</inkml:trace>
  <inkml:trace contextRef="#ctx0" brushRef="#br1">24568 11718 7617,'-18'-9'0,"-3"4"0,3-2 875,-3 1 1,3 1-160,2 5 1,0 0 295,0 0 0,5 2-429,0 3-268,1 4 1,1 14 0,3 2 22,5 0 1,1 5 0,1-3 0,3 3-272,1 2 0,13-2-113,-2-3-133,11-4 1,-2-7 0,7-1 0,0-5-1,0-4-501,0-5 0,-2-1 503,-3 0 1,3-7 247,-3-3 1,-4-6 0,-2-6 0,-5-3 359,-5 0 0,1-5 704,-7 3 1,1-1-439,-6 1 0,0-1-75,0 7 0,-9-6-517,-7 5 1,-5-1-408,-6 2 0,-3 9-304,3-4 1,-3 5-767,-2 0 0,2 4 488,3 7 1,4 0-1046,7 0 1929,-7 7 0,19 52 0,-1 19 0</inkml:trace>
  <inkml:trace contextRef="#ctx0" brushRef="#br1">25144 11702 7617,'-16'-9'0,"0"-5"0,2 5 1467,3-7 1,-3 7-435,3 4 595,4 3 1,-7 2-371,3 0-1064,-3 0 1,0 9 0,1 5 666,3 6-625,6 8 0,-8-1 0,6 9 83,3 1-200,1 0 1,2-3-1,0 2-16,0 1 0,2 0 0,3-6 0,6-3-396,3-1 0,7-13-583,1 2 1,6-11 399,-1 1 1,-2-5-782,1-1 0,-1-9 584,2-7 1,3-1-780,-3-10 1,-2-7 1451,1-8 0,-8-19 0,-2-10 0,5-6 0,-1-1 0</inkml:trace>
  <inkml:trace contextRef="#ctx0" brushRef="#br1">25352 11206 7617,'-16'16'1145,"2"0"137,3 0 0,-1 7-706,6 4 0,-4 10 180,4 6 1,1 5 514,5 5 0,0-1-619,0 6 0,0 1-338,0 5 1,0-7-119,0-4 0,2-3-708,3-2 0,-1-7-297,6-3 0,-4-12-720,4-4 0,-4-5 290,4-1 1239,-6-7 0,3-16 0,-7-11 0</inkml:trace>
  <inkml:trace contextRef="#ctx0" brushRef="#br1">25592 11734 7616,'-2'16'633,"-3"0"0,-2 0 876,-4 0 0,4 2-828,7 3 1,-5-1-316,-1 7 0,1-6 356,5 6 1,7-8-269,4 3 0,5-5-323,5-1 0,2-5-86,4 0 1,1-8-199,-6 3-1,6-5 1,-8-8 0,5-3-146,-2-5 25,-2-8 0,-5 4 0,-2-6 0,-1 0 0,-3 0-749,3-4 1,-6 5 709,-2-3 0,3 0-75,-3-5 295,7 7 1,-10-3 0,5 6 103,0 3 1149,-5 8 110,5-3-919,-7 12 0,0 4 1,-2 12 709,-3 6-795,3 8 1,-5-3 0,7 9-86,0 3 1,-5-3-282,0 3 0,-1-3 26,6-2 1,0 0-176,0 0 1,2-5-1061,3 0 0,-1-8 567,7 3 0,-6-10-1320,6-1 2062,-8-8 0,26-53 0,-3-21 0</inkml:trace>
  <inkml:trace contextRef="#ctx0" brushRef="#br1">26328 11270 7616,'-9'16'0,"-5"2"1237,4 3 1,1 4-551,-2 7 0,6 5 549,-6 1 1,7 11-240,-1 0 0,3 7 113,2-2 0,0-1-651,0-5 0,2-5 73,3 0-543,4-1 0,6-6 0,-3-6-1499,-1-5 650,-1-4 0,1-5 1,-2 0-589,-2 0 0,-2-5 1448,-5 0 0,-14-22 0,-4 0 0</inkml:trace>
  <inkml:trace contextRef="#ctx0" brushRef="#br1">26568 11894 7616,'16'0'0,"0"6"979,0-1 1,-5 0-410,0-5 1,5 0 178,5 0 0,6-2-46,-6-3-556,8-4 1,-5-12-1,8-2 168,0-2-272,-7 5 1,0-10 0,-7 5 0,0-2 0,-6 3 127,-3 0 0,-4 3-241,-5 5 1,-3 2 82,-8 3-68,1-3 0,-19 12 0,6-3 0,-2 5 0,-3 5 622,-3 6 1,-1 3-136,0 2-107,8 7 0,-5-3 0,8 5 0,1 0 0,2 0 556,2 3 1,2 0-468,3-1 0,4 3-151,7-3 0,0 1-58,0-1 1,7 2-183,4-8 0,3 0-216,2-5 0,2 4-295,4-4 0,-3 3-665,8-8 1,-6-4-247,6-1 0,-1 1 1399,6-2 0,22-21 0,4-11 0</inkml:trace>
  <inkml:trace contextRef="#ctx0" brushRef="#br1">27465 12006 7607,'0'9'3916,"0"5"0,5-10-3250,0 7 844,1-8-582,-6 4-2372,0 0 1444,0-5 0,-29-23 0,-6-15 0</inkml:trace>
  <inkml:trace contextRef="#ctx0" brushRef="#br0">2881 12134 7683,'-11'0'252,"2"2"0,0 2 2768,1 1-2335,4 0 1,-3-6-1,7-5-157,0-4 1,0 1-326,0-2 0,7 0 102,4-5-170,-4 0 1,7-5-1,-3 0 271,3 1-292,2 2 1,-5-3-1,-1 0 1,3 1-1,-1 2-509,-1 2 0,3 2 170,-3 3 1,-2-1 127,1 7 1,-4 1-1,3 9 1,-1 8 193,1 6 1,-3 12 15,4 6 1,-6 13 502,1-2-451,4 10 1,-7-6-1,3 5 449,-3-2-552,5 6 1,-5-12-1,3 5-38,-3-4-13,-2-10 0,0 0 0,0-10-825,0-3 348,0 3 1,0-12 0,0 3-1080,0-3 1064,-7-2 1,3 1 480,-6 5 0,-22-12 0,-11 5 0</inkml:trace>
  <inkml:trace contextRef="#ctx0" brushRef="#br0">2721 12759 7686,'-11'0'2202,"1"0"-1572,6 0 0,-1 0 93,10 0 1,6 0-109,10 0 1,4 0 89,7 0 1,5 0-98,1 0 1,6 0 647,-1 0-854,-4 0 0,7 1 1,-5 3-117,0 1 0,3 1 1,-6-6-1,-5 0-272,-4 0 1,-1 5-1227,-6 0 0,4 1-269,-4-6 1,-1 0 1480,-5 0 0,7-29 0,2-6 0</inkml:trace>
  <inkml:trace contextRef="#ctx0" brushRef="#br0">3681 12583 7686,'-16'0'5051,"7"-8"-3323,-5 7-954,12-14-397,-5 14 0,9-12 0,3 8-2,6 1 0,-2 3-243,1 1 0,-4 0-113,5 0 79,-8 0 0,6 0 0,-5 1-651,1 5 367,7 3 1,-10 1-813,3 1 0,-1-8-2039,1 3 1945,-3-4 286,12-2 1015,-12 0 656,5 0 0,-14 0-463,-4 0 0,-3 7 653,-2 3 0,0 5-36,0 1 0,2 0 65,3 0 0,-3-2-653,3-3 0,4 3-62,2-4-741,3-2 133,2-1 0,7-7-165,4 0 1,3-2 182,2-3 0,-2 1-235,-3-7 0,3 2-185,-3-1 85,-4-4 441,0 5 1,-7-2 274,0 0-598,0 8 0,-2-4 153,-3 7 1,-2 1 284,-4 5 0,-31 17 0,-3 11 0</inkml:trace>
  <inkml:trace contextRef="#ctx0" brushRef="#br0">4305 12407 7679,'-5'16'695,"-2"0"192,-2 0-533,5-8 1,-4 5 0,4-6 0,-1 2 1833,1 3-1774,2-5 79,2 1 0,2-10 1,2-4-25,1-4 0,7-10-353,-1-1 1,-2-8 85,2 3 1,-1-12-108,6-4 0,0 1 0,0-2 1,0-1 11,0-3 1,0-6-250,0 0 0,-1 1 0,-3 9 0,-1 8-1126,1 6 779,2-1 227,2 19 0,-1 1-156,-5 20 479,5 8 0,-8 16 0,5 5 212,-1 9-175,-8 0 0,10 9 1,-6-5 52,2 1 115,-6-7 1,4 1 0,-5-7-808,4 1 371,-5 6 1,6-15-1,-5 1-2738,4-4 648,-5-10 270,6 5 1990,-7-16 0,-28-29 0,-8-14 0</inkml:trace>
  <inkml:trace contextRef="#ctx0" brushRef="#br0">4385 12342 7685,'0'16'2215,"0"-7"-1177,8 6-665,-7-14 0,14 7 0,-5-8-334,4 0 1,2 0 0,0 0-610,0 0 0,8 0 0,2 0 570,4 0 0,15-6 0,6-3 0,5 0 0,1 0 0</inkml:trace>
  <inkml:trace contextRef="#ctx0" brushRef="#br0">5106 12294 7685,'-16'15'1668,"0"-5"-1159,0-3 1,0-1-46,0-1 1,0 2 0,0-1 1,5-3 21,0 8 0,2-1-273,-1 7 1,-3 0-1,8 3 1,1 3 39,3 2 0,1-4-51,0 6 1,0-2-152,0 1 1,7-2 0,3-8-1,5 0-845,1 0 0,0-7-173,0-4 1,1-3-1457,5-2 2422,-5-7 0,21-45 0,-4-17 0</inkml:trace>
  <inkml:trace contextRef="#ctx0" brushRef="#br0">5234 11846 7685,'-16'0'1145,"0"0"231,0 0 1,1 2-803,5 3 1,-3 6-95,8 10 0,-6 4-100,6 7 1,0 6-92,5-1 0,1 7 1,5-1-1,3 3-57,0 2 1,5-5-372,-4 0 0,-1-8 170,2 3-683,-7 3 1,10-8 0,-5 5 0,1-4 0,1-2 651,1 0 0,17-8 0,5 0 0</inkml:trace>
  <inkml:trace contextRef="#ctx0" brushRef="#br0">5634 12214 7685,'-16'-14'1611,"0"4"1,0-5-1372,0 5 1,5 2-294,0 3 233,1 3 1,-1 2 1382,0 0-1405,8 0 1,-10 13-1,8 5 1,0 7 0,-1 7 451,1 3 0,0 8-362,5-6 1,0 6-278,0-6 0,0 6 0,0-6 0,2-3-359,3-6 0,4 1-285,7-8 1,0 1 672,0-6 0,28-43 0,8-10 0</inkml:trace>
  <inkml:trace contextRef="#ctx0" brushRef="#br0">5746 11702 7685,'-16'7'1124,"5"7"140,0 8 1,8 8-875,-2 2 0,3 7-96,2 9 0,2 7 1333,3 4 0,4-2-788,7 2 1,0-1-666,0 6 0,0-7 65,0-3-570,0-4 1,-2-6-1,-1 0-704,-3 1 0,-1-2 1035,2-11 0,-4 0 0,-7 0 0</inkml:trace>
  <inkml:trace contextRef="#ctx0" brushRef="#br0">6818 12038 9908,'0'-10'1017,"0"-1"159,0-1-849,-7 4 1,3-4 0,-4 5-1,-1 0 1,0 0 0,-4 3 1805,-1 2-1911,-2 2 0,-5 2-220,-1 3 0,1 3 60,5 2 0,0 4-159,0-3 74,0 3 1,5 2-1,3 0 1,0 0 0,5 0-574,1 0 1,2 0 268,0 0 1,7 0 11,4 0 0,5 0 0,3 0 0,5 0-78,0 0 1,-2 0 269,4 0 0,-6 0 188,1 0 50,4 0 1,-12 0-1,3 0 1,-4 0-1,-3 0 349,-4 1 0,-3-1-52,-2 0 1,-2 0 242,-3 0 1,-4 5-262,-7 0 1,-2 1 191,-3-6-506,-4-8 0,-2 7 1,3-6-798,0-1 453,3 7 1,5-14 0,0 5-2613,0-4 1850,0-2 1,7-2 1025,4-4 0,32-31 0,8-14 0</inkml:trace>
  <inkml:trace contextRef="#ctx0" brushRef="#br0">7266 11894 7673,'0'-16'4038,"-1"2"-2755,-5 3 0,3 4 636,-8 7-1256,7 0-435,-3 7 1,2 8 0,0 9 0,1 5 0,2 6 287,2 5 0,0 2-362,0 6 0,0 0-151,0 0 1,0-5 0,0-2 0,0-2-606,0-3 1,0 1-1268,0-5 1,2 2 204,3-13 1664,-3 1 0,12-28 0,-5-4 0</inkml:trace>
  <inkml:trace contextRef="#ctx0" brushRef="#br0">7074 12326 8511,'-9'-16'5321,"2"0"-4467,7 0 0,2 0-378,3 0 0,4 6-351,7-1 0,7 0 0,2-3 0,2 2-864,0 1 1,1 6-60,9-6 1,-3 7-2246,4-1 3043,-5 3 0,42 24 0,10 4 0</inkml:trace>
  <inkml:trace contextRef="#ctx0" brushRef="#br0">7698 12166 7673,'-17'0'0,"-5"0"0,5 2 649,-5 4 1,4-5 900,2 5 0,0 3-1060,0 1 1,6-1 0,1 2-1,2 1 88,3 2 0,-3 2-436,2 0 1,-1 6-49,6-1 1,2 2 0,2-3 0,3 3-44,2 2 1,0-6-156,1 3 0,5-4-110,-5-2 1,4-6 0,2-1 0,0-2-870,0-3 0,0-4-239,0-6 1,2 1 795,4-11 1,-5 2 0,5-11 0,-5 0-306,-1 0 0,-1 4 779,-5-6 1,3 2 276,-8-1 1,6-3 262,-6 8 1,0-1 11,-5 6 683,0 0 2136,0 0-2433,0 8 1,0 2-357,0 12 1,0 8-178,0 7 0,0 8-72,0-3 1,0 3-334,0-3 0,6 5-318,-1-5 0,6-1-275,-6 2 1,6-2-1016,-6 1 0,8-2 1660,-3-8 0,5-8 0,1 0 0</inkml:trace>
  <inkml:trace contextRef="#ctx0" brushRef="#br0">8131 12230 7673,'-9'8'871,"-4"-5"108,8 8 1,-2-1-441,1 6 1,5 0 273,-5 0 0,5 0-139,1 0 1,0 0-270,0 0 0,0 6-352,0-1 0,1-5 22,5-5-3,-5 0 1,8-1 43,-3 1 1,-5-6 0,7 4-102,-1-2 0,-6-3-220,5-10 0,-4-2-162,-2-8 1,0-2 192,0-4 1,0 3-31,0-8 0,5 6 52,0-6 1,6 6 290,-6-6 0,6 8-46,-6-3 1,6 4-102,-6 2 1,6 0-117,-6 0 1,8 2-111,-3 3 1,5-1-1326,1 7 0,0-1 1559,0 6 0,21 22 0,6 4 0</inkml:trace>
  <inkml:trace contextRef="#ctx0" brushRef="#br0">8611 11814 7673,'9'-9'2125,"-2"2"0,-7 14-715,0 4 1,0 5-266,0 5 0,2 4-422,3 7-583,-3 7 0,10-3 0,-5 7 264,2 1-840,2-5 1,-1 7 0,1-5 286,2 0 233,-6 6 0,5-14 1,-7 5-3992,-1-4 3907,-2-10 0,-24 7 0,-4-6 0</inkml:trace>
  <inkml:trace contextRef="#ctx0" brushRef="#br0">8435 12182 8969,'7'-8'2855,"2"-1"-401,7 3 0,7 3-1283,3-8 1,5 6-877,1-6-161,7 7 1,-4-8 0,8 5-602,2-2 234,1 5 233,-5-3 0,26 14 0,1 2 0</inkml:trace>
  <inkml:trace contextRef="#ctx0" brushRef="#br0">9363 12038 8029,'0'-9'4620,"0"15"-4249,0 10 1,0 3 0,0-3 0,0 2 342,0 3 0,0-3-145,0 4-378,0 3 1,0-6 0,0 6-1,0-2 401,0-3-692,0-3 1,2-2-1,3-5-145,6-4 1,-2-13-480,1-9 1,1-8 351,5-8 0,0-1 0,0-3 1,0-1-384,0 1 1,-2 2 436,-3 2 1,3 7 149,-3 4 1,-2 0 269,1 5 1,-4 3 438,4 13 1,-6 9 955,1 7-1157,-3 0 1,0 14 0,1-5 0,4 2 0,1 0 73,-1 1 1,0-5-599,-2-1 0,2 1-242,4-2 1,3-1-587,-3-10 0,1 5 356,-1-5 1,3-3-914,-3-1 1569,10-5 0,18-36 0,11-10 0</inkml:trace>
  <inkml:trace contextRef="#ctx0" brushRef="#br0">10035 11974 7696,'-16'7'298,"0"-5"0,0 12 424,0-3 0,2 3 133,3 2 0,2 2-349,4 3 1,3-1-76,-3 7 1,3-2-159,2 1 1,7 3-162,4-8 1,8 0-19,3-5 1,4 0-228,-4 0 59,6-7 1,-3-2 0,7-7 0,-2 0 0,-1 0-60,-2 0 0,-8 0 149,2 0 1,-3-7 242,-2-3 0,-2-5-73,-3-1 0,-4 0 123,-7 0 0,0-5 12,0 0 1,0-1 85,0 6 1,-7-5-293,-4 0 1,-8-2 48,-2 1 1,-3 4-991,3-3 0,-2 5 447,-4 5 0,-1-1-1015,7 7 1,-6-1-1071,6 6 2464,-1 0 0,49 43 0,10 10 0</inkml:trace>
  <inkml:trace contextRef="#ctx0" brushRef="#br0">10707 12102 7696,'-9'-16'1557,"-3"6"-1207,7-1 0,-2 0 763,1-5 1,-1-5-402,-4 0 1,-1-1-195,7 6 1,-8 0-157,3 0 1,-5 6 50,-1-1-224,0 7 1,0-3-1,0 9 300,0 3-295,0 11 1,0 4 0,2 8 0,2 4 0,3 4 85,2 0 0,1 3-383,6-2 1,0 0-288,0-5 1,7-7-232,4-3 0,10-1-814,6-5 1,3-4 399,2-12 0,0 0-227,0 0 0,0-7-178,0-3 1440,-7-12 0,13-45 0,-21 24 0,-1 0 0</inkml:trace>
  <inkml:trace contextRef="#ctx0" brushRef="#br0">10787 11542 7696,'-14'16'1129,"4"0"1,-3 2-499,8 3 0,-2 9 487,1 8 1,5 6 17,-5-1 1,6 3-559,6 2 0,-3 0-443,8 0 1,-1 0-163,6 0 0,0-7-593,0-3 188,8-5 1,-7-2 0,5-5 0,-5-4 431,-1-5 0,8-29 0,0-8 0</inkml:trace>
  <inkml:trace contextRef="#ctx0" brushRef="#br0">11188 12070 7696,'16'16'463,"0"-5"-325,0 0 1,-6-8 534,1 3 1,0-5 0,6-1-1,3 0 471,1 0 1,1-5-673,-6 0 1,1-8-238,5 3 1,-5-10-121,5-1 0,-6-1-135,-5 6 1,1-5 85,-7 0 0,1-1 0,-6 6 1,0 0 5,0 0 0,-2 0-111,-3 0 0,-6 7 277,-10 4 0,1-2 1,-5 2-1,0 1 544,0 2 0,4 9-359,-6 4 1,6 5 25,-6 5 1,9 6 212,2 10 0,2-3-253,9 4 0,0 2-278,5 3 0,1-4 73,5-1 1,4 1-538,12-2 1,3-1-471,7-10 1,1-4 802,5-12 0,17-31 0,9-15 0,9-4 0,0 0 0</inkml:trace>
  <inkml:trace contextRef="#ctx0" brushRef="#br0">4177 13095 7746,'-9'-7'-370,"4"-4"2049,3-3 0,2 3-12,0 1-1222,0 6 1,2-3-1,2 9 99,1 3 1,6 9-283,-6 8 1,6 6-127,-6-1 1,2 5 0,-3 3-1,1 4 21,-1 2 0,-3-3-259,-1 4 0,0-4 0,0 3 0,0-2-875,0-4 1,0-6-772,0-3 0,0-6 1748,0 1 0,-7-38 0,-2-12 0</inkml:trace>
  <inkml:trace contextRef="#ctx0" brushRef="#br0">4033 13367 8562,'7'-9'1992,"4"4"1,3 1-1818,2-1 1,6 3-420,-1-3 1,6-2 0,-4 0-1,0-1-656,0 1 1,5 0-1001,-1 2 1900,-4 3 0,29-19 0,-1 3 0</inkml:trace>
  <inkml:trace contextRef="#ctx0" brushRef="#br0">4657 13335 7778,'-16'0'0,"0"5"240,0 1 1,2 6 827,4-1-806,-5-4 0,12 7 1,-6-3-1,2 3 0,3 2 234,2 0 0,10 0-385,2 0 0,4 0 1,2 0-1,0 0 145,0 0 0,6-5-254,-1-1 0,0-1 1,-5 2-1,0-4 103,1 0 0,-1-5-2,0 3-65,0-3 0,-2-4 0,-2-3 46,-1-6 0,-8-3-41,3-2 1,-4-2 81,-2-3 1,-2 3 0,-2-5 0,-3 2 179,-2-1 0,-1 1 81,-6 5 1,5 0-183,0 0 1,1 0 0,-6 2 0,-1 1 5,1 3 1,6 6-615,-1-1-1977,0 3 1373,-5 2 1008,8 7 0,15 45 0,10 17 0</inkml:trace>
  <inkml:trace contextRef="#ctx0" brushRef="#br0">5442 12951 7727,'-16'0'1739,"0"0"-547,7 0-575,2 0 0,7 2 27,0 3-396,0 4 0,5 3 0,2 2 0,2 6 1,2 3 522,-2 6 1,5 3-302,-3 5 1,-3-1-308,3 6 1,-6-1 152,6 2-293,-7 3 1,5-12-1,-6 3 1,2-3-1,-1-4-937,-2-3 1,3-4 1,0-7-2917,1-7 3829,1-2 0,2-42 0,7-10 0</inkml:trace>
  <inkml:trace contextRef="#ctx0" brushRef="#br0">5538 13319 7758,'0'-9'486,"0"-5"1,7 12-115,4-3 1,3 3-31,2 2 1,5 0 587,0 0-749,8 0 1,-10 7 0,6 4 0,-2 1 0,-3 1 264,-2-3 1,-2 1-194,0 5 0,-5 0-32,-1 0 0,-6 0 0,1 2 1,-3 1 89,-2 3 0,-5 4-74,-1-4 1,-12 4-107,2-4 1,-3 4 0,3-4 0,0-3 53,0-1 1,-6 4-1034,1-1 515,0-7-860,5 0 0,2-14 119,3 0-1388,4-7 2462,7-9 0,28-43 0,8-10 0</inkml:trace>
  <inkml:trace contextRef="#ctx0" brushRef="#br0">6130 13383 7758,'-16'2'0,"0"3"0,0-1 339,0 6 0,5-4 1124,1 4-252,6-6-236,-3 3-803,14-7 1,-3 0 0,6 0 222,3 0-322,1-7 1,2 3 0,0-6-1,0-3 1,0-1 179,0-2-274,0 0 0,-2 0-368,-3 0 0,3 0-78,-3 0 1,-4 0 84,-2 0 263,-3 7 76,-2 2 1,-7 2-167,-4-1 397,-3 1 0,-2 7 1,0 3-1,0 6 1,0 3 586,0 2 0,2 2-337,3 3 1,-1-1-72,6 6 1,-4-4-538,4 4 59,1-6 0,7 5 1,3-6-714,6 3 501,3-1 0,2-10 1,2-2-2520,3-2 2842,-3 5 0,48-24 0,3 1 0</inkml:trace>
  <inkml:trace contextRef="#ctx0" brushRef="#br0">6562 13255 7758,'0'-16'1124,"0"0"0,-2 7 482,-3 4-932,-4 3 0,-7 2 262,0 0-209,0 0-524,0 0 1,0 2 0,0 3-1,0 4-17,0 0 0,7 5-181,4-3 1,-2-2-122,1 1 0,1 1-50,5 5 0,2-5-790,3-1 755,-3 1 1,12 0 0,-3-2-1039,3-2 1024,2 5 1,2-8 0,1 5-1,5-1 1,-1 0-158,0-1 0,-2 3 136,-5-4 1,4 6 585,-4-1 1,3-2 162,-8 1 1,-4-4 1146,-2 4-1285,-3 1 1,-2 0 0,-2-2 1337,-3-2-1500,-4 5 0,-9-8 0,-1 5-323,-3-2-377,1 5 0,-2-10 1,-2 3-291,0-3 0,-3-2-294,6 0 0,1 0 1071,5 0 0,7-28 0,2-8 0</inkml:trace>
  <inkml:trace contextRef="#ctx0" brushRef="#br0">6898 12967 7758,'-2'-9'3668,"-3"4"-1654,3-4-1450,-5 7 1,7-3 12,0 10 0,0 4 0,0 9 0,0 3 87,0 6 0,6 3-339,-1 2 0,6 2-108,-6 3 0,2-1 1,-3 5-1,1-1-263,-2 1 1,5 0-1109,-3 2 0,2-2-215,-2-4 0,-3-8 1,5 3 1368,0-2 0,-12-35 0,3-8 0</inkml:trace>
  <inkml:trace contextRef="#ctx0" brushRef="#br0">6786 13335 7739,'-11'0'0,"1"0"0,6 0 3919,-3 0-3037,7 0 1,9 0-1,5-2 1,8-1 464,2-3 1,9-6-1344,4 1 1,2-3 226,-2-2-1673,-3 7 0,11-3 1442,-8 6 0,29 1 0,1 5 0</inkml:trace>
  <inkml:trace contextRef="#ctx0" brushRef="#br0">7682 12903 7677,'-5'-11'453,"0"0"1913,1-1-1864,2 5 1,1 0 0,-3 9-1,-1 3 1,1 7 489,2 8 0,8 5-467,-1 7 1,2 0 37,-1 0-330,-5 0 1,6 5-1,-5 2 1,2 0 0,1 1 40,-1-5 0,-3 1-324,-1 1 1,0-3-314,0 3 0,0-8 0,0-4 0,0-2-1174,0-4-1793,0-1 3330,0-2 0,0-35 0,0-10 0</inkml:trace>
  <inkml:trace contextRef="#ctx0" brushRef="#br0">7714 13303 7677,'0'-16'399,"0"0"0,0 5 588,0 1 1,0-1-488,0-5 0,6 0-20,-1 0 0,9 2-346,2 3 0,0-3 0,7 3 0,1-3-222,2-2 1,-3 2 94,-1 3 0,1-1-343,-2 6-15,1 1 1,-6 5-2210,0 0 2560,-8 0 0,-29 43 0,-14 10 0</inkml:trace>
  <inkml:trace contextRef="#ctx0" brushRef="#br0">7746 13207 7677,'-8'0'3273,"0"0"-1283,8 7-1244,0 2 0,8 7 6,2 0 1,6 0-452,6 0 0,-3 0 0,6 0 0,0 0 246,0 0 1,0 0-346,1 0 1,3 0-882,-8 0 0,6-2 485,-6-3 0,6 1-1700,-6-6 0,1 1 1894,-6-2 0,0-17 0,0 1 0</inkml:trace>
  <inkml:trace contextRef="#ctx0" brushRef="#br0">8339 13191 7677,'-23'0'0,"5"0"454,-4 0 1,10 5 1465,1 1-1362,8-1 0,-6-3 517,3 3-877,5-3 0,-6 7 65,7-4-110,0 4 0,0 2 0,0-1 144,0 3 1,0 3-1,0 3 197,0 3 1,0-6-232,0-6 0,0 1-151,0 5 1,-6-5-171,1-1-75,0-6-748,5 3 420,0-7 0,7-7 0,2-6-346,-1-6 1,7-1 209,-5-6 0,3 1 229,-2-2 0,3-1 288,-4 6 0,3-1 28,-2 2 1,3 3 189,-4-3 1,5 5 59,1 5 0,-6-1 341,1 6 1,0 1 1065,5 5-1114,0 0 0,0 7 0,-2 4 0,-2 3 192,-1 2 1,-6 5-500,6 1 0,-7-1-289,1-5 1,2 0 202,-2 0-971,8 7 0,-11-5 461,3 3 0,2-3-2571,-2-2 2983,1-7 0,1-9 0,2-9 0</inkml:trace>
  <inkml:trace contextRef="#ctx0" brushRef="#br0">8899 13191 7680,'-14'-11'399,"3"1"0,-3 4 424,3-4 1,2 4 17,-2-4-303,8 6 0,-6-3 1,5 9 1034,-1 3-1336,0 4 0,5 9 0,0 1 529,0 3-703,0 6 0,0-5 1,0 6-1,0-4 0,2-1-110,3 1 0,-2-5 80,8 1 0,2-3-388,8-2 1,-3-5 151,3-1 0,-3-6 20,-2 1 0,0-3 182,0-2 0,0-7 0,0-4 0,-2-3 522,-3-2 0,1 0-256,-6 0 0,-1-5 273,-5-1 0,0-1-573,0 2 1,-5 1-1222,-1-6 984,-6 6 0,3-3 0,-9 7-838,-3 0 1,3 5 1109,-3 1 0,-11 13 0,-2-1 0</inkml:trace>
  <inkml:trace contextRef="#ctx0" brushRef="#br0">9187 13111 14390,'2'11'701,"1"-1"1,3 4-372,-3 6 0,4 0-78,-1 6-196,6-6 1,-3 8 0,7-5 0,0 1 0,0-1-51,0-4 0,0-1-74,0-2 0,-5-7-17,-1-4 63,1 4 0,5-7 0,-2 1 0,-1-6 1,-3-10-362,3-6 1,-4-1 186,1-6 1,-4-1-137,4-5 0,-6 2 0,1 1 0,-3 4-89,-2 2 1,5 2 98,1 5 308,-1 0 64,-5 7 0,0 11 75,0 14 1,0 0-74,0 5 1,2 2 14,3-1 0,-1 4-35,6-4 1,1 1 202,5-2 0,-2-3-1,-3 3 1,3-8 25,-3-3 1,3-1 12,2 2 1,0-4 209,0-7 0,0-2-10,0-3 0,0-4-107,0-7 0,0-5-343,0-1 1,0-6 119,0 1 1,0-1-647,0 1 1,-5 2 305,-1 4 1,-6 3-4003,1-3 4199,4 3 0,-14 9 0,3 2 0</inkml:trace>
  <inkml:trace contextRef="#ctx0" brushRef="#br0">10035 13079 10713,'0'11'1340,"0"-1"1,0 1-654,0 5 0,0 2-248,0 3 0,-5-1 0,0 4 1,1 1-117,2 0 1,2-5-268,0 1 1,0-3-308,0-2-418,0-7 577,0 5 0,2-12-173,3 3 1,-1-10 0,5-8-1,0-4-593,0-5 0,-4-4 373,6 4 0,-6-6 435,6 1 1,-3 2 0,5 0 0,-4 2 631,-2 4 0,5 3-146,-1 5 0,-2-1 422,2 6 0,-6 1 24,6 5 0,-6 2-69,6 3-588,-1 4 0,1 12 0,-2 2 320,-2 2-501,5 2 0,-8 3 0,5-1-21,-2-3-818,5 1 1,-8-2 0,5-2-111,-2 0 905,5-5 0,-3-23 0,7-15 0</inkml:trace>
  <inkml:trace contextRef="#ctx0" brushRef="#br0">11059 13063 7668,'-10'9'2,"-1"-4"0,8-1 1525,-3 1 0,4-1 27,2 6 1,0-4-480,0 4-776,0 1 0,0 0 0,2-1 1,2 3-1,3 1 218,2 2 0,-4-5-214,6-1-232,-8 1 1,12 0 0,-5-1 0,5 1-65,1-2-514,0-2-1,0-7 143,0 0 0,0 0 0,0 0 1,0-2-780,0-3 0,-2 1 510,-4-6 0,5 6 371,-5-1 0,-1-2 438,2 1-229,-8 1 0,6 10 507,-3 1 1,-5 6 0,7-1 296,-1 3 0,-6-3-310,5-1 0,3-4-39,1 4 1,-1-6 9,2 1 1,0-3 46,5-2 0,-6 0 426,1 0-617,0 0 1,3-2 0,-2-3 152,-1-6 0,0-3-371,5-2 1,0 0-288,0 0 1,0 0-413,0 0 0,0 0-877,0 0 0,0 0 594,0 0 933,0 7 0,14-5 0,4 5 0</inkml:trace>
  <inkml:trace contextRef="#ctx0" brushRef="#br0">11956 12759 7673,'-9'-7'1415,"-5"5"0,12 2 813,-3 10 0,-3 6-1127,3 6 0,-2 8-331,2 7 0,1 13-334,-7-2 0,1 16 149,-6 0-532,0 4 1,-6 3 0,-1 2-500,-2 0 102,-1 5 1,-5-12-1,3 2 344,1-8 0,-14 2 0,-8-5 0</inkml:trace>
  <inkml:trace contextRef="#ctx0" brushRef="#br0">12644 13111 7665,'9'-7'1576,"-2"5"-1088,-7-12 1,0 10 405,0-6 0,-7 6 1,-4-1-191,-3 3 1,-2 4-308,0 3 1,0-1 27,0 6 1,0 1-61,0 5 1,0 0 133,0 0 1,0 0 150,0 0-440,7 7 0,-3-5 1,6 3-277,3-3 0,1 3 0,2 1 1,0-3-1291,0-1 1,2-2 309,3 0 0,11-5-157,11-1 0,-2-4 1203,1 4 0,37-20 0,13-1 0</inkml:trace>
  <inkml:trace contextRef="#ctx0" brushRef="#br0">13060 13095 7665,'-27'0'0,"1"0"0,6 0 1611,-1 0 1,3 0-754,2 0 1,-5 2 85,-1 3 0,3 4 268,8 7-702,-3 0 1,12 0-248,-3 0 0,3 0-103,2 0 0,4-2-381,6-3 0,1 1 185,10-6-48,4-1 1,-5-3 0,5 1-116,-2 3 18,-2-1 1,0-5-1,1 0-318,-3 0 385,-1 0 0,-2-5 1,0-2-19,0-2 172,0-2 1,-5 0-1,-2 1-251,-2-3 214,-2-1 1,-5-2-93,0 0 0,-7 0 45,-4 0 1,-3 2 130,-2 3 0,-7-3-231,-4 3 1,-3 4-230,-2 2 0,5 3-94,1 2 0,1 0-305,-2 0 0,4 7-502,7 4 1,7-2 1273,4 1 0,46 1 0,12 5 0</inkml:trace>
  <inkml:trace contextRef="#ctx0" brushRef="#br0">13396 13079 7665,'16'0'462,"0"0"1,-2-2 666,-3-3 1,-4 1-181,-7-6 1,0 4 471,0-4 0,-7 1-508,-4-2 0,3-3-424,-3 3 0,0 2-350,-5-2 0,0 8 22,0-2 1,0 3 47,0 2-108,-7 0 0,5 0-151,-3 0 0,3 7 70,2 4 1,2-3-192,3 3 0,4 0-295,7 5 0,0 0 249,0 0 0,2 0-402,3 0 1,6-5 159,10-1 1,4-1-4,7 2 1,0 1 153,0-6 1,0 4 114,0-4 1,-5 4 167,0-4 1,-8 4 228,2-4 0,-8 4 823,-2-4 1,-8 6-485,3-1 0,-12 1 274,-5-1 1,-5 3-293,-5-3 0,-4 3-635,-7 2 1,2-5-592,3-1 0,-3-4-900,3 4 1,3-6 33,-3 1 1,7 2 1566,-1-1 0,10-44 0,4-15 0</inkml:trace>
  <inkml:trace contextRef="#ctx0" brushRef="#br0">13620 12679 12160,'0'23'2364,"6"2"-1300,-1 7 1,2 7-525,-2 4 1,-3 3-506,4 2 0,-3 0 43,2 0 1,-1 3-306,7-3 1,-8 2-450,3-12 1,-3-3-763,2-8 1,-3 1 1437,4-6 0,-12-37 0,-3-13 0</inkml:trace>
  <inkml:trace contextRef="#ctx0" brushRef="#br0">13508 13079 7665,'-16'0'1549,"7"7"0,4-5-189,10 3 0,10-3-925,6-2 0,7-2-682,-1-3 0,9 1 0,3-5 0,2 0-2211,3 1 2458,-5 4 0,3-9 0,5-2 0,0 1 0,0 1 0</inkml:trace>
  <inkml:trace contextRef="#ctx0" brushRef="#br0">14373 12695 7665,'-16'-9'1327,"0"-4"254,0 8 1,0 0-1091,0 5 1,-6 1-1,1 7 1,1 6 612,2 5 1,2 15-610,0-2 1,0 6-111,0-1 0,8 2 0,2 5 0,4-1-183,2 2 1,8-1-300,2-1 1,4-6-31,2-10 0,6-4 0,1-7 0,0 0-470,0 0 1,0-7 191,-1-4 0,-3-5-112,8-5 307,-8-4 1,6-14 0,-5-4-1,1-3 1,-1-2-404,-2 0 1,-2-2 471,0-3 0,-2 3 246,-4-3 0,3 1-80,-8-1 1,1 3 120,-6-3 0,-2 3 301,-4 2 1,-4 5-218,-12 0 0,3 8 209,-8-3 0,2 6-69,-1 6 1,-5 3 48,5 7 1,-3 3-373,3 8 0,-5 1-463,5 15 1,3 0-1037,1 5 1,4 0 720,2 0 0,6-6 731,-1 1 0,22-7 0,-1 3 0</inkml:trace>
  <inkml:trace contextRef="#ctx0" brushRef="#br0">14485 12455 7665,'-16'0'2055,"0"0"0,0 0-593,0 0 0,0 12-703,0 4 0,0 11 77,0-1 0,-6 12-348,1 4 0,0 12-103,5 4 1,-6 5-397,1 1 1,-6 0-474,6 0 1,-2-5 531,1-1-607,5 1 0,-7-2 0,8-4 559,0-3 0,-7-2 0,-2 0 0</inkml:trace>
  <inkml:trace contextRef="#ctx0" brushRef="#br0">14693 12999 7665,'0'16'0,"1"-5"0,5-1 5768,-4 1-4320,5 5 1,-7-5 0,0-1 2612,0 3-3237,0-6 0,0 7-2084,0-3 0,0-2-3620,0 1 4880,0 1 0,-29 5 0,-6 0 0</inkml:trace>
  <inkml:trace contextRef="#ctx0" brushRef="#br0">2865 14712 7674,'0'9'438,"-7"-2"0,0-5-141,-4 3 1,2-3 0,4 3 647,-6-3 0,-1-4-498,1-3 1,4 1 88,7-7 1,0 6 141,0-6-338,0 1-249,0-6 0,2 1 0,1 3 1,4 3 43,2 2 0,2-5-156,5 1 0,0 2 0,2 0 1,1 2 35,3 3 1,-1 3-16,-5 1 1,5 0-82,1 0 0,-1 1 0,-5 5 0,-2 6-154,-3 8 1,1 5 41,-6 7 1,-1 5 71,-5 0 1,0 13-1,-2-2 1,-3 4-265,-6 3 1,-8-5 352,-3 3 0,-1 0-81,2-4 203,3 2 1,-10-19-1,4 2 1,1-7-1,0-6 102,4-7 1,1-5-21,2-9-90,7 0-175,2-7 0,7-2 195,0-7 1,7 5 120,4 1 1,10 6 123,6-1 1,3 3 385,2 2 0,0 0-192,0 0 0,2 2 175,3 3 0,-3 4-575,3 7 0,-3-5 22,-2-1 0,0-1-283,0 2 0,-7 1 161,-4-6 1,-3 1-1182,-2-2 1,0-3-1421,0 3 2560,-7-3 0,-23-45 0,-13-10 0</inkml:trace>
  <inkml:trace contextRef="#ctx0" brushRef="#br0">3585 15176 7645,'0'9'7261,"0"5"-5678,0-5 1,0 2-1048,0-1 0,2-4-2091,3 4 1282,-3-6 273,5 3 0,-28-28 0,-6-6 0</inkml:trace>
  <inkml:trace contextRef="#ctx0" brushRef="#br0">4536 14580 7699,'0'-24'870,"0"3"-26,0 11-338,0-4 915,0 12 41,0-5-856,0 7-126,0 0 1,0 7 0,0 5-133,0 7 1,0 1-157,0 6 0,5 0-83,0 5 0,0 2 0,-3 2 0,2 3 71,1 2 1,2-5-225,-2 1 0,-1-3 62,6-1 0,-1-3-219,1-3 137,4-3 0,-5-9 0,6-4-373,1-5 349,-7-3 1,5-2-1,-4-2-3,4-3 110,2-3 0,-6-15 0,-1-3 32,-2-4-133,5-1 1,-5-2 0,5-2-38,-2-1 1,-6-3-137,1 3 1,2 3 11,-2-4 0,0 11-261,-5 5 175,0 4 131,0 8 0,0 4 222,0 10 1,0 11-48,0 10 0,2 5 106,3 6 1,-1-2-26,6 6 0,-5-4 224,6 5 1,-2-8-28,1 3 0,4-6 66,-4-5 0,4-5-86,2-10 1,0 1-28,-1-7 1,1-2 84,-1-8 0,1-5-74,0-11 0,5-5 1,-1-11 0,1-1-37,-5-4 1,0-5-121,-1 0 0,1 1-28,-1-7 0,1 10-171,0 1 0,-1 9-837,1 2 1,-6 7 0,1 10 972,1 3 0,-5 46 0,0 17 0</inkml:trace>
  <inkml:trace contextRef="#ctx0" brushRef="#br0">5521 14268 7689,'0'-16'4690,"0"7"-2870,0 2-1077,0 28-570,0-9 0,5 27 0,1-10 0,-3 8 0,1 3 147,1 3 1,-3 7 0,3 4-1,-3 0 69,-2 0 1,0 3-287,0-4 1,0 1 99,0-2 1,0-5-182,0 0 0,0-9 66,0-12-385,0-4 0,0-11 0,0-4-500,0-5 1,5-11 348,0-12 1,2-7-300,-2 2 1,-1 2 273,6-2 0,-1 0 162,1-6 0,2 3 501,-6 3-202,6-4 0,-5 13 0,5-4 877,-2 4-501,1 1 1,-1 5 0,0 3 1341,3 1-1368,-6 2 1,7 12-1,-6 3 335,1 4 1,5 3-309,-4 4 1,-1-3-125,1 2 1,-4 3-210,4-2 0,-5 5 68,6-5 1,-6 0-807,5-6 0,-6 6-1287,1 0 266,4 0 1,-6-7 602,8-4 1124,-8 4 0,11-40 0,-5-2 0</inkml:trace>
  <inkml:trace contextRef="#ctx0" brushRef="#br0">6131 14831 7674,'0'10'1507,"0"1"1,0-1-623,0 6 1,0-1-168,0 1 1,0 0-227,0-1 1,0 1 461,0 0-2194,7-1 733,2 1 1,0-1-1,-2-1 507,-1-3 0,3-39 0,7-15 0</inkml:trace>
  <inkml:trace contextRef="#ctx0" brushRef="#br0">6069 14330 7672,'-19'-2'0,"3"-3"2031,-3 3 3213,10-5-4461,0 7-783,2 0 0,49-6 0,10-3 0</inkml:trace>
  <inkml:trace contextRef="#ctx0" brushRef="#br0">6381 14268 7672,'-8'15'4012,"1"1"-3237,7-1 1,5 3-1,2 3 1,2 5 486,3 3 0,2 4-492,1 4 1,1-2-215,0 6-582,-1-6 1,1 9 0,0-6 0,-2 2 0,-2 2-425,-2-2 0,1 3 0,2-8 0,0-4-1889,-3-3 0,-6-7 2339,1 5 0,-4-21 0,-1 0 0</inkml:trace>
  <inkml:trace contextRef="#ctx0" brushRef="#br0">6663 14799 7667,'16'16'0,"-6"-5"313,1-1 1,-1-5 473,6 6 0,1-6 1,2 4 55,2-3 0,0 0-436,-6-6 1,1 0-2,0 0-435,-1-7 1,1 3 0,0-6 0,-1-2 82,1-2-112,-7-2 1,3 0 0,-7 1-1,-2-1 1,-1 1-319,-2-1 1,0 0 287,0 1 1,0-1 342,0 0 1,-2 6-1,-3-1 1,-5 1 484,-4 1 1,-2 2-318,1 7 0,-1-5 79,0 0 0,1 0 99,-1 5-503,0 0 1,1 7-1,-1 3 1,2 4 0,2 2 199,2-1 1,6 6-107,-1 0 0,3 7 9,2-2 0,0 2 50,0-2 1,2 3-58,3-3 0,4 2-194,7-2 0,-1 2-269,1-7 1,5-5-346,0-6 0,1-5 89,-1 6 0,-4-8 525,4 2 0,31-31 0,7-8 0</inkml:trace>
  <inkml:trace contextRef="#ctx0" brushRef="#br0">7899 14502 7667,'-9'11'408,"2"-3"1,2 1 189,0 0 0,-2-4 1,3 5-213,-1 3 0,0-5-235,5 3 1,1-1 0,3 6-1,1-1 152,-1 1 1,-1 1-8,2 4 1,-3-2-61,3 7 0,-3-6-84,-2 0 0,0 3 0,0-2 1,0-2 63,0-2-684,0-8 0,2 3 222,3-7 0,-2-1 0,6-11 0,0-7-460,0-5 0,-4-9 292,5 2 1,-1-3 233,1-3 0,4 1 1,-3 1-1,1 3 116,-2 1 0,4 6 425,-3 0 0,-3 2 672,3 3-737,-1 6 1,1 2-1,-1 7 128,2 0 1,2 2-1,2 3-227,-1 5 1,-4 9-150,-1 2 0,-1 0-95,1-5 1,2 5-104,-6-1 1,4 1-307,-5-5 1,6 5-1687,-6 0 1161,7 0 981,-3 1 0,20-18 0,4 1 0</inkml:trace>
  <inkml:trace contextRef="#ctx0" brushRef="#br0">8587 14549 7667,'-16'16'0,"1"-1"0,-5 8 0,5 3 0,-4 4 994,8 1 1,4 0-414,2 1 0,-2-1 707,2 0-929,0 0 1,12-6 0,3-4-171,4-4-281,2-1 0,5-8 0,1-2-163,2-5 1,-3-2-1,4-5 1,-3-2-233,-3-1 1,4-10 286,-2 3 1,-2-3-183,-9 3 402,4-6 1,-7 4 0,4-4 291,-6-1 47,-3 6 1,-2-7 0,0 4 960,0 0-986,0-1 0,-7 3 0,-4-1 387,-3-2-801,-1 0 0,-1 6 0,0-1-1670,1 1 1342,-8-1 1,6 5-1,-4 3-1342,4 1 1750,8 2 0,2 46 0,7 11 0</inkml:trace>
  <inkml:trace contextRef="#ctx0" brushRef="#br0">9150 14643 8340,'-16'0'963,"1"-5"0,-1-2 533,0-2-1233,8 6 1,-6-11-1,3 5 1,-1-1 0,0 1 207,2 2 1,4-3-299,-4 4-36,7 1 0,-6 7 1,5 3-1,-1 6 1,0 2 288,-2 3 0,5 7-179,-3 3 1,3 2-195,2-2 0,0 3 0,2-3 0,3 2-517,6-2 0,3-3 300,1-8 0,1 1-897,-1 0 0,6-8 0,2-2 1061,1-5 0,5-32 0,3-14 0,5-3 0,1 0 0</inkml:trace>
  <inkml:trace contextRef="#ctx0" brushRef="#br0">9259 14252 7667,'-10'2'0,"0"3"0,1-2 1590,-2 8 1,-1 1-742,7 9 0,-5 3-584,4 7 1,1 8 0,5 2-1,0 5 668,0 1 1,2-2-653,3-4 0,4 3-472,7-8 0,1 1 1,2-6-1,2 0-957,-2 1 0,-2-8-1897,-1-3 3045,0-4 0,-1-8 0,1-2 0</inkml:trace>
  <inkml:trace contextRef="#ctx0" brushRef="#br0">9619 14643 7667,'-7'9'512,"4"5"640,-8-4 363,8 4-1043,-4 2 1,9-6-32,3 0 1,4-6-130,6 1 1,3-5-614,2-5 244,-2 3 1,10-12 0,-6 4-167,3-4 253,-6-2 1,5 1 0,-5-1-1,0 0 1,-3 1 456,-4-1 1,-8 0-256,1 1 0,-4 4 117,-1 1 1,-1 1 25,-4-1 0,-4 1-37,-7 4-180,-6 3 1,-1-5 0,-5 7 510,2 0-517,0 7 0,0 2 0,2 8 153,1 4 0,-3-2-76,5 7 0,6-5-28,4 5 1,2 0-496,-1 6 0,3-6 223,7 0 0,5-7-947,0 2 1,9-4 60,2-1-353,0-1 1,13-6 0,-5-4 1309,1-3 0,46-30 0,6-7 0</inkml:trace>
  <inkml:trace contextRef="#ctx0" brushRef="#br0">10151 14471 7667,'-16'-2'0,"1"-3"0,-1 3 0,0-3 0,-1 3 2673,-4 2 0,4 0-1105,-4 0 0,4 6 444,1-1-1646,0 7 1,1-3-166,-1 6 1,7-4-381,4-1 1,3-5-99,2 6 1,0-6-312,0 5 1,7-1 344,4 2 0,3 1-184,1-7 1,3 7 36,3-2 0,-2 3 46,7-3 1,-5 2 345,5-7 1,-2 8-62,2-3 0,2 2 374,-7-1 1,0 3 713,-6-4-122,1 4 0,-2 2-345,-4-1 161,-3 1 1,-9-1-1,-3 1-230,-5 0 1,-6-1-337,-5 1 1,-3-6-2578,-7 1 1717,-1-1 1,1-1 702,0-4 0,-35-10 0,-9-4 0</inkml:trace>
  <inkml:trace contextRef="#ctx0" brushRef="#br0">11089 14518 7639,'-6'14'599,"-3"-2"2478,0-2-2177,2-6 1,5 8-1,-1-5 1,-2 2 511,1 3 1,8 2-1224,1 1 0,0-4 213,-5-1-591,7 1 0,-5 4-245,3 1 1,2-6-1349,-2 1 1452,0-8 0,-5 6 330,0-4 0,0-52 0,0-7 0</inkml:trace>
  <inkml:trace contextRef="#ctx0" brushRef="#br0">11027 14252 7659,'-24'0'0,"-4"0"524,7 0 0,5 0 1660,6 0-1911,-1 0-883,3 0 610,1 0 0,69-14 0,17-3 0</inkml:trace>
  <inkml:trace contextRef="#ctx0" brushRef="#br0">11496 14377 10382,'-10'0'1732,"-1"0"1,8 2-1206,-2 3 1,1 2 289,-1 3-569,3 4 0,-5-5 0,7 7 0,0-1 0,0 1 213,0 0 0,0-1-351,0 1-78,0 0 1,0-6-1,2 0 1,1 3-350,3 0 0,1-4-45,-2-4-130,-3-3 0,10-4 0,-5-1 1,0-4-537,0-2 0,5-3 748,-2-9 1,-1 4 322,1-4 0,-4 9 1,4 1 71,2-1 2545,2-2-1920,2 6 0,-1 1 558,1 7 0,0 7-159,-1 3-1128,-6 4 1,5 7-1,-4 0-1104,4-2 891,2 5 0,-2-6 1,-2 2 187,-2-2-2132,1-3 0,3 1 2146,-4 0 0,4-8 0,-5-1 0</inkml:trace>
  <inkml:trace contextRef="#ctx0" brushRef="#br0">12732 13970 7646,'0'-10'0,"0"-1"1585,0-1-773,0-2 1,0 7-1,0 7 50,0 9 0,0 7-310,0 5-138,0 3 0,2 12 1,1 3-1,4 1 1,0 1 366,0-1 1,3 6-340,-4-5 1,4 4-117,-5 2 1,6-5-577,-6 0 1,0-7-1,-3 1 1,1-5-1193,2-4 0,1-5 227,-6-6 0,1-8 1215,5-2 0,-12-32 0,5-9 0</inkml:trace>
  <inkml:trace contextRef="#ctx0" brushRef="#br0">12794 14455 7649,'-8'0'1399,"1"-1"-992,7-5 1,0 3-60,0-8 0,8 6-57,8-5 0,5-1 194,5-4 0,9 4-168,-4 1-171,4 6 1,-4-4 0,0 4 0,-1-1 0,-4 3 427,-5 6 0,-4 6-287,-1 11 0,-7-2 0,-4 7 0,-4 2 521,-1 2 1,-3 1-434,-7 0 0,-1 0-214,-10 1 0,2-3 0,0-1 0,-2-4-412,2-1 0,-4-4-2255,3-8 1207,-1-4-528,5-7 1,2-7 288,4-4 1538,3-3 0,28-22 0,5-6 0</inkml:trace>
  <inkml:trace contextRef="#ctx0" brushRef="#br0">13404 14455 7649,'-7'25'0,"6"-3"1238,-5-6 1,0 0-513,0-1 1,1-4 131,5-1-578,0 0 1,2-1 24,3-4 0,4-3-215,6-2 1,1-2 72,0-3 0,-1-4-117,1-6 1,1-1 61,4 1 0,-9-3-243,4-3 1,-6 4 43,1-4 1,-4 4-324,-7 1 348,0 0 1,-2 1 83,-3-1 0,-4 7 180,-6 4 0,-1 3-100,0 2 0,-1 0 172,-4 0 1,4 2-58,-4 3 0,3 6 469,3 10 1,-1-2-244,0 7 0,6-2-226,0 2 1,6 4-109,-1-4 1,3 3-141,2 3 1,9-8-324,7-3 1,1-4-709,9-1 1,0-2-1047,5-4 1,1-3 1080,-1-7 1,2-1 1030,3-5 0,3-12 0,4-7 0,7-5 0,-1 1 0</inkml:trace>
  <inkml:trace contextRef="#ctx0" brushRef="#br0">14046 14314 7649,'-16'11'2460,"0"-1"0,1-4-1384,-1 4 1,-6 0-516,-5 6 0,3 1 18,-2 4 0,5-3-187,-5 3 1,7-4-23,-2-1 1,4-3-103,1-2-197,7 3-528,2-5 0,20-1 356,2-3 1,6-3-579,0-2 1,3 0 19,8 0 425,-1 0 1,0 0 0,0 0-194,1 0 497,-1 0 0,0 5 0,1 2-208,-1 2 509,-7-5 0,4 9 0,-9-2 187,-5 3 1,0 7-260,-9-1 1,-1 3 582,-10-2 1,-2 2-354,-8 3 0,-7 3-580,-3-3 0,2-3-591,-2-2 1,0-4-755,-5-1 1,-4-2 165,4-4 1,-4-3 1229,9-7 0,-4-83 0,15 30 0,-1 1 0</inkml:trace>
  <inkml:trace contextRef="#ctx0" brushRef="#br0">14312 13939 7649,'0'16'0,"0"-1"0,5 8 0,0 3 0,2 5 1924,-2 6 0,-3 3-447,3 7 1,2 0-1,-2 0 1,7 3-1026,-1-3 1,-2 3-153,1-8-650,0-4 1,6-5-1,0-8-440,-1-3 0,-4-1 1,-3-5-1,1-2 790,0-4 0,-20-3 0,1-7 0</inkml:trace>
  <inkml:trace contextRef="#ctx0" brushRef="#br0">14124 14502 11434,'22'0'4685,"5"-7"-3743,9-3 1,4-4-1111,7-2 19,7-6 0,-4 4 0,8-3 149,1 4 0,-16 3 0,2-1 0,4-2 0,0 0 0</inkml:trace>
  <inkml:trace contextRef="#ctx0" brushRef="#br0">15109 14002 7635,'0'-16'159,"0"0"0,0 1 1508,0-1-976,0 0 0,0 6 0,-1 1 0,-3 4 0,-1 7 919,1 6 1,3 6-738,1 2-582,0 7 1,0 1 0,0 9 0,1 2-1,3 3 507,1 2 1,5 2-369,-4 5 0,-1 0-132,-5-1 0,5 1-97,0 0 0,1-5-159,-6 0 0,0-2-352,0 2 0,1-6-511,4-10 1,-3-3 376,3-8-1274,-3-6 0,0-2 181,3-7 1145,-3 0 0,5-7 0,-7-3 88,0-4 248,0-2 0,2 0 0,1 1 116,2-1-79,0-6 1,1 2 0,1-6 291,1-2 1,3 4-3,4-2 0,1 0-58,0-5 1,5-1-100,-1 1 0,6 2-202,-5 3 0,7-2-112,-2 7 1,-3 0 29,-2 5 1,-4 6 21,-1-1-61,-8 8 168,-1-4 0,-7 14-44,0 3 0,-7 4 19,-3 2 0,-4-2-39,-2-4 1,1 4-106,-1-3 0,0 3 102,1 1 1,-6-4 14,0-1 1,0 0 357,6 6 0,-1-5-167,0-1 0,2 0 580,4 6 1,-4-5-228,4-1 0,3 0 400,1 6-380,5 0 1,1-1 109,0 1 1,1-6 22,5 1 1,2-6-224,8 5 1,5-4 32,0 4 1,7-5-210,-2 6 0,1-3-169,-1 3 0,2 3-161,-7-4 0,5-1-418,-5 1 0,5-1 114,-5 1 0,0 4-504,-6-3 0,1-4-1272,0-2 1,-1-3 2204,1-2 0,0-35 0,-1-9 0</inkml:trace>
  <inkml:trace contextRef="#ctx0" brushRef="#br0">15782 14299 7661,'-16'0'1220,"6"0"1702,-1 0-1893,8 7 1,-6-4-520,4 8 1,3-6 18,-3 5 1,3 1-153,2 4 1,2 1-46,3 0 1,-3 1 55,3 4-371,-3-4 1,3 6-1,0-7 1,-1-1-1,-1 1-128,3 0-478,-5-1-983,6 1 920,0-7 0,-3-4 220,6-10 1,-6-6-356,1-10 0,2 2 305,-2-7 0,2 2 263,-2-2 0,-1-4 211,6 4 0,-7 3 241,3 3 0,1 2 119,-2 2 0,5 1 513,-5-1 0,8 8-262,-3 2 1,4 5 259,2 1 0,-1 1-482,1 5 1,0 4-149,-1 11 1,1-2 108,-1 7 0,1-2-190,0 2 0,-1 2-191,1-7 0,-6 5-130,1-5 0,-2 5-459,1-5 1,2 0-1167,-7-6 0,6-4-160,-6-1 1954,0 1 0,-12-16 0,-1-6 0</inkml:trace>
  <inkml:trace contextRef="#ctx0" brushRef="#br0">16267 14252 7661,'-16'0'3381,"6"0"-2702,-1 0-278,8 0 356,-4 0 1,7 7-181,0 3 0,0 4-31,0 2 1,2 6-198,3 5 1,3 2-48,8 2 0,0-1-166,-1-4 1,1 4 164,0-4-252,-1-4 1,6 4-1,0-8 1,-2-4 0,0-2-43,2-4 1,-4-1-127,4-7 1,-3 0-49,-3 0 1,1-7 102,0-3 0,-8-9 65,-2-2 0,0-2 620,0 3 1,-1 0-263,-5-6 1,-7 6-46,-3-7 1,-4 8-25,-2-2 0,-1-1-943,-4 1 1,2-5-36,-7 5 1,1 0-440,-1 6 1,2-1 382,3 0 1,4 6-99,-4-1 0,3 8-814,3-2 1656,6 3 0,16 30 0,10 7 0</inkml:trace>
  <inkml:trace contextRef="#ctx0" brushRef="#br0">16720 14268 7661,'-7'-9'2522,"-1"-5"1,-3 10-1188,1-6 13,6 7 631,-10-4-1588,13 7 1,-6 1 0,7 5 827,0 4-1034,0 4 1,0 7 0,1 1 0,5 3 0,4 3-20,4 1 1,2 1-90,-1-4 1,1 2-416,0-8 242,-1 8 0,3-10 0,1 1 0,2-5 0,-2-6-518,-2-1 0,-1-2 325,-1-5 1,1-6-427,0-5 496,-8-10 0,4 2 0,-5-7-46,2-2 0,-5-1 0,1-3 0,-3 1-191,-2 0 0,5 6 363,0 5 0,0 2 374,-5 3-276,0-1 43,0 7 0,0 9 67,0 11 0,0 8-42,0 2 1,0 6 157,0 0 1,7 2-28,4 2 0,2 1 261,3-1 1,0-2-46,-1-2 0,3-5 103,3-6 0,-2-2-154,7-4 1,-5 2-14,5-6 1,-5-3 33,5-8 1,-5-4-98,5-7 1,-7-6-276,2-4 0,-4-4-246,-1-1 1,-6 0-324,0-1 1,-6 1-420,1 0 0,-3 5-1066,-2 0 0,0 7 872,0-2 1164,0 10 0,-14-3 0,-3 6 0</inkml:trace>
  <inkml:trace contextRef="#ctx0" brushRef="#br0">17596 14205 7661,'-15'0'0,"-1"0"0,6 2 818,-1 3 1,6-3 1023,-6 3 1,6 2-472,-5-2 1,6 7-714,-1-1 0,2 1-122,-3-2 1,5 4-166,-5-3 1,5 2 79,1 3 1,0 0-247,0-1 1,0 1-490,0 0 256,7-8 0,-4 5-368,8-8-25,-8 0 0,11-5 0,-4-2 0,4-1-567,2-2 1,-6-13 581,1 3 1,-1-6 336,6 0 1,-1 2 14,1-7 1,0 7 93,-1-2 0,-4-2 248,-1 2 0,1 2 578,4 9 0,-4-3 120,-1 8 0,-5 0-411,6 5 1,-6 9 218,5 6 0,-6 8-330,1 8 1,2 6-620,-2-1 0,6 6-484,-6-5 1,2-1-740,-2-5 1,2 6 441,4-1 1,2-1 935,-2-9 0,-4-45 0,0-17 0</inkml:trace>
  <inkml:trace contextRef="#ctx0" brushRef="#br0">18566 14236 7505,'0'9'2831,"0"-16"0,0 2-2121,0-11 0,-2 6 1,-3-2 1162,-5 1-1267,-4 1-398,-2 1 1,2 4 0,2 10 0,2 7 0,-1 7 946,2 7-1024,-4 4 1,11 3 0,-3 2-846,3 1 584,9 1 0,1-6 0,8-1-2744,0-4 1939,6-4 0,3-6 0,6-2 1,2-4-1,2-5 935,1-3 0,42-30 0,-36 11 0,0 0 0</inkml:trace>
  <inkml:trace contextRef="#ctx0" brushRef="#br0">19129 14236 7630,'-16'0'0,"1"-1"802,-1-5 1,-5 5-432,0-5 1,1 5-217,4 1 1,-5 1 234,0 5 1,0 2 558,6 8 1,1 7-481,3 3 0,-1-2-9,7 2 0,0 0-259,5 5 1,7-5-151,3 1 1,6-8-328,5 1 265,3-2 0,2-4 0,0-4-294,2-5 0,5-3-78,-2-2 0,4 0-164,-9 0 0,2-7 228,-2-3 0,2 1 72,-7-1 1,3-6 28,-8-5 1,3 0 83,-9 6 1,-3-6 208,-2 0 0,-5 0-61,-5 5 1,-5-4 51,-11-1 1,-4-5-57,-6 5 0,-5-5 149,-1 5 0,-5 0-14,6 5 0,-6 1-66,6-1 1,1 7-449,9 4 1,-2 3-54,7 2-2178,0 0 2600,13 7 0,42 9 0,19 8 0</inkml:trace>
  <inkml:trace contextRef="#ctx0" brushRef="#br0">19645 14205 10197,'-15'0'4350,"-3"-2"-3928,-3-3 0,4 3 72,-4-3-482,-3 3 0,5 2 1,-6 0 310,3 0-313,1 0 1,5 2-96,1 3 104,-1 4 1,7 1-590,4 1 416,3-1 1,4 4 0,3-2-18,6-1 0,4-1 0,4 4 0,4-2-28,1-1 1,2-1 140,6 6 1,-1-2 108,0-4 0,-1 4 82,-4-4 1,2 4 208,-7 2 0,-1 0 177,-4-1 1,-7 1-208,-4 0 0,-5-1 805,-5 1 0,-4 5-475,-7 0 1,-4-2-252,-1-9 1,-7 4-651,2-4 1,-4-3-1426,-1-1 449,0-5 1,5-1-1,1-1 1235,3-5 0,-6-58 0,4-21 0</inkml:trace>
  <inkml:trace contextRef="#ctx0" brushRef="#br0">19989 13845 7630,'-15'0'3459,"-1"0"-2681,0 0 0,1 0-2426,-1 0 742,7 0 1639,-4 7 1,11 2 0,-3 8 2250,3 4-2594,2 3 1,2 9-1,3 4 56,5 5 0,2 3 0,2 2 0,-2 0-372,1 0 1,7-2-113,-9-3 0,6 1-705,-6-6 0,1-1-270,-2-5 0,2-1-2820,-6-4 3833,-1 3 0,-12-39 0,-2-2 0</inkml:trace>
  <inkml:trace contextRef="#ctx0" brushRef="#br0">19692 14205 7630,'-9'0'3998,"2"0"-3856,7 0-194,0 0 1,13 0 129,2 0 0,13-7-447,3-3 0,2 1-424,9-2 0,-5 6 0,4-5 793,3-2 0,0-1 0,6-2 0,3-2 0,1 1 0</inkml:trace>
  <inkml:trace contextRef="#ctx0" brushRef="#br0">20443 14033 11895,'-14'2'2780,"4"3"1,-4-3-2229,3 3 0,-8 2-307,-2-2 0,-1 7 0,3-1 0,-4 2 337,-1 3 1,5 0-602,-2-1 0,8-4-42,3-1 1,5 1 0,-4 4-148,2 1 0,7 0-203,5-1 1,9-4 156,2-1 0,0-5 0,6 6 0,1-1-49,3-1 0,3 3 487,3-7 1,-1 6 103,0-6 0,1 5 0,-1-3 0,0 2 449,0 3 1,-6-3-317,-4 1 0,-6-4 226,-4 4 1,-4 0-32,-7 6-362,0 0 1,-13-6 0,-4 1-236,-6 1 1,-3 2-879,-5 1-36,-7-6 1,3 3 0,-7-7-2102,-1-1 2996,-2 4 0,-13-9 0,-8-3 0,-5 3 0,0 1 0</inkml:trace>
  <inkml:trace contextRef="#ctx0" brushRef="#br0">21303 14189 7617,'0'-10'359,"0"-1"0,0 6-381,0-5 1,0 5-1,0-6 237,0-1 1,2 5 0,1 0 1575,3 0 8,6 5-586,-11-5-211,13 7-584,-12 0 8,5 7-383,-7-5 124,0 5-139,0 0 7,0-5 18,0 5-87,0-7 200,0 0-300,-7 0 74,5 0 83,-5 0 1,6-2 42,-5-3-51,5 3 1,-8-5 78,4 7 0,3-2-80,-3-3 1,1 3 39,-1-3-63,3 3-23,-11 2-301,11 0 101,-12 0 12,12 0 178,-12 0 1,11 0-3,-8 0 1,6 2 15,-5 3 0,5-1 98,-6 6 0,1 1 4,-6 4 0,6 1 202,-1 0 1,1-1 84,-6 1 1,2 1-135,4 4 1,-2-3-136,6 2 0,-4 0 43,5 0 1,0-2-380,5 3 189,0-4 0,1-3-5,5-4 1,2-3-62,8-7 0,-1 0-34,1 0 1,0-1 0,-1-5 1,6-7-26,0-8 0,5-7-136,-5 2 0,2-4 73,-3-1 0,-2 0 183,3-1 1,1-2-22,-1 2 0,-5-1-13,-6 12 1,-5 1-44,6 4 208,-8 7 1,4 4 185,-7 10 0,-7 11-123,-3 10 1,-4 10 190,-2 6 1,1 3-100,-1 2 1,0 5 73,1 1 1,-3 11 42,-2-2 1,2 6-103,-3 0 0,4-2 83,1 7 0,1-7-14,-1 2 0,7-12-275,4-9 0,3-9 60,2-12 0,9-5-1071,7-11 0,1-5 526,9-10 0,5-5-675,6-11 0,5-9 204,-6-6 1,6-8 15,-6 3 1,6-6 294,-5-5 609,6 3 0,-10-7 0,7 4 0,0-2 0,2 4 0,-1 5 0</inkml:trace>
  <inkml:trace contextRef="#ctx0" brushRef="#br0">21866 14033 7620,'-15'0'0,"-1"7"545,0 3 1,6 4 767,-1 2 1,3-1-517,-3 1 0,-1 7 192,7 3 1,0-2-482,5 2 0,0 0-178,0 6 1,1-6-203,5 0-53,-5-7 1,15 3 0,-2-8-191,5-3 0,2 1 0,-5-7 1,1-1-541,4-3 0,-4-8 195,4-3 0,-5-4-258,-6-2 1,4 1 9,-4-1 480,-3-6 0,7 2 0,-5-6 17,0-1 150,-2-3 1,-2 4 0,0 0 116,-1-2 152,4 5 0,-6 1 904,3 6-354,-3 7 791,-2 3-969,-7 26 0,5 0-207,-3 16 0,3-3-302,2-2 1,0 1 30,0-1-248,0-7 0,6 6 1,0-6-457,3 0 0,2 4-111,4-7 0,1-2-207,0-8 0,-1 1 920,1-7 0,41-62 0,-23 18 0,0-1 0</inkml:trace>
  <inkml:trace contextRef="#ctx0" brushRef="#br0">22429 14080 9207,'-10'0'4467,"-1"0"-3903,1 0 0,0 5 0,1 2 725,2 2-1043,2 1 0,5 6 0,2-1 232,3 1 0,3 0-249,8-1 0,0-4-139,-1-1 0,1-5-80,0 6 0,-1-8 0,1 3 1,0-5-213,-1-1 1,1 0-374,-1 0 1,3-7 173,3-3 1,-9 1-1,4-1 1,-4-4-374,-4-5 0,5 1 354,-8-2 0,0 2 172,-5 2 157,0 1 0,-7 1 1,-3 2-1,-6 3 1,-3 2-95,-2 4 1,-2 1 530,3 2 1,0 3-92,-6 8 432,7-1 0,-3 18 0,6-5 141,0 1-428,1 9 1,6 0 0,4 4 368,3-4-638,2-2 0,0-2 0,2-1-564,3-2 1,4-8 312,6-3 1,3-1-1668,3-9 1,-2 1-38,7-6 1824,-7 0 0,38-49 0,2-12 0</inkml:trace>
  <inkml:trace contextRef="#ctx0" brushRef="#br0">22883 14017 12138,'-9'7'52,"1"2"1024,2 7 0,5 4-366,-5 1 0,-1 2-150,2-2 0,0-2-219,5 7 1,2-5-122,3 5 1,4-7-383,6 2 0,1-4 179,0-1 1,-1-6-295,1 1 1,-1-8 0,1 2 0,0-3-397,-1-2 1,-1-7-5,-3-3 1,3-4-204,-4-2 0,-1-6 477,1-4 0,-5-2 167,6 2 1,-8-4 157,3 4 0,0 2-79,0-2 0,-1 6 817,-5 0-455,0 9 104,0 4 0,0 9 216,0 3 1,-5 6 400,-1 9 0,1 0-370,5 6 1,0 0 8,0 5 1,0-1-440,0-4 1,0 3 33,0-3 0,2-3-742,3-2 1,-1-4 390,6-1 1,-5-2-1604,6-4 0,-6-3 297,5-7 0,1-2 17,4-3 0,-4-4 1480,-1-6 0,15-43 0,8-9 0</inkml:trace>
  <inkml:trace contextRef="#ctx0" brushRef="#br0">23430 14049 7620,'0'10'357,"0"0"1,0-4 532,0 4 0,2-6-262,3 1 0,-1-2 193,6 2 1,1-3-372,4 3 0,3-3-204,3-2 1,-4-2 0,5-1 0,-1-4 194,0-2 1,0-1-349,-5-6 0,-1 1 132,1-1-202,0 0 1,-2 1 0,-4-1 0,-5-1 0,-3-3 298,-2 0-267,0-1 1,-7 5-18,-3 0 1,-10 3 0,0 2-1,0 6 122,3 3 1,-4 2 107,0 0 1,-5 9 5,5 7 1,1 1 492,4 9-583,0 0 1,2 5-1,2 1 29,2-1-316,6 7 0,-3-5 1,9 2-318,3-7-54,4 1 0,7-6 1,-1 1-403,1-8 1,7-2-2,3-9 0,1 5-97,-1-4 1,2-1-1102,-7-5 2075,7 0 0,31-28 0,16-7 0</inkml:trace>
  <inkml:trace contextRef="#ctx0" brushRef="#br0">24103 14221 16826,'2'8'1873,"3"-2"1,-2-5-1619,8-1 1,-6 0 0,5 0-143,3 0 0,1 0-358,1 0-178,1 0 1,-1-1 0,1-5 0,0-4-989,-1-4 1,-6 4 801,-4-1 1,-3 1 71,-2-6 378,0 0 1,-2 3 0,-3 2-1,-5 6 19,-4 3 0,-2 2 311,0 0 0,1 7-30,-1 4 1,1 2-1,-1 3 1,0 0-152,1-1 1,6 1-61,4 0 1,-2-1-1000,2 1 0,-1-6-54,6 1 0,2-8-1436,3 2 2058,-3-3 0,12-4 501,-4-3 0,25-45 0,7-18 0</inkml:trace>
  <inkml:trace contextRef="#ctx0" brushRef="#br0">24259 13720 7620,'-15'-16'0,"-3"6"3461,-3 0 1,4 1-1772,-4-2 0,4 4-539,1 7-604,1 0 45,-1 0 0,6 0-62,-1 0-137,8 0-442,-4 7 0,8 0 0,5 4-2866,4-6-35,-3 4-850,7-8 3800,-12 6 0,-2-34 0,-9-8 0</inkml:trace>
  <inkml:trace contextRef="#ctx0" brushRef="#br0">5255 15942 7674,'-8'-2'2779,"1"-2"-1618,0-1 1,3-2-11,-6 2-283,6 3-367,-3-5 1,9 14-230,3 4 1,-3 3-111,3 1 1,2 6-1,-2 2 1,-1 1 61,-2 4 1,3 1-274,0 3 0,0 1-149,-5 3 0,0-5 1,2 2-1,2-6-76,1-5 0,0-6-477,-5-6 541,0-6 1,5-4-1,0-12 1,1-9-91,1-11 1,-6-1 97,5-8 1,0-1-106,0-5 229,6 7 1,-9-3 0,8 6 0,-1 4 0,-1 3-422,-4 4 1,4 7 185,1-2 0,-1 9-617,1 2 0,1 6 35,4-1 895,1 3 0,41 9 0,11 2 0</inkml:trace>
  <inkml:trace contextRef="#ctx0" brushRef="#br0">5756 16020 7664,'-14'10'430,"4"1"1,1-3 1683,4 3-1432,3 3-62,-5-6 0,9 6-276,3-3 1,4-4 0,8-7 0,2 0-104,2 0 1,2 0-154,-3 0 0,-2-7-59,3-4 0,1-1 57,-1 2 0,-2-4-83,-8 3 1,2-8 38,-2-2-171,3 0 1,-5 6 0,-4-1-308,-4 1 295,-1-1 0,0 5 0,0 1 0,-1 0 0,-4 1-522,-6 4 1,-5 3 395,-4 2 0,0 2 217,-6 3 1,6 5 387,-7 11 1,8 4-56,-1 6 1,2 7 230,2 4 1,8 3-305,3 2 1,3-2 1,2-3 1,2 1-460,3-6-31,10-1 1,5-11-1,6-6-2406,1-7 2684,3 2 0,22-54 0,5-5 0</inkml:trace>
  <inkml:trace contextRef="#ctx0" brushRef="#br0">6335 15973 7657,'-11'10'0,"1"1"0,1-1 262,-1 6 0,-3-1 240,8 1 0,-2 0 484,2-1 0,3 6 1,-3 0-1,3 0-310,2 1 1,0-4-662,0 3 1,6 1-30,-1-1 1,0 5 193,-5-5-131,0 0 1,5-11-1,0 1-135,-1 1 0,3-7 0,-2-5 0,0-8-447,2-6 1,-3-9 139,6-3 0,-5-4-32,6-1 0,-6-2 0,4-2 0,-1-1-212,1 1 0,0 4 753,1 5 1,2-4-141,-6 4 588,6 3 0,-9 3 0,8 9 99,1 6 1,-4 12-49,3 9 0,-8 6-182,3 9 1,1 1-364,-2-1 0,2 0 71,-2 1 1,-3-8-235,3-3 1,2 1 98,-2-1 1,5-5-290,-4-6 1,-1-4-327,-5 4 152,7-7 1,-4-3 147,8-10 0,-8-6-55,2-4 1,-1-5-191,1-6 1,-3 5 126,3 0 0,2 0 351,-2-6 0,6 3 371,-6 3 0,2-2 548,-2 7 1,-1 5-212,6 6 1,-5 7 512,6-3 0,-1 6-365,6 6 1,-6 4-343,1 11 0,-1 3-296,6 7 0,-1 1 23,1-1 1,0 0-258,-1 1 1,6 2-286,0-2 1,0 1-477,-6-12 0,1-1-877,0-4 295,6 0 1,-4-8 1434,2-2 0,-9-46 0,-4-13 0</inkml:trace>
  <inkml:trace contextRef="#ctx0" brushRef="#br0">4098 16020 7674,'0'-16'915,"0"6"0,0-1 604,0-1-1109,0-2 0,2 5 1,3 4-1,5 4 0,4 2 892,2 4 0,6-1-778,4 6 0,-1 1 87,1 4 0,5-1-57,6-3 0,-1 1-5,-5-7-332,1 0 0,-1-5 0,0 0 0,1 0 0,-3 0 197,-3 0 1,-2-7-496,-3-3 1,-5-4-492,0-2 1,-2 6 0,-8 0-3743,3-3 4314,-5 0 0,-32-24 0,-16-5 0</inkml:trace>
  <inkml:trace contextRef="#ctx0" brushRef="#br0">7257 15910 7649,'-1'-15'2,"-5"1"0,-2 2 1271,-1 1-705,-5 8 1,5-4-1,-6 7 1,-1 1-85,1 5 0,1 8 1,3 6-1,6-1-259,3-1 1,2 3-295,0 0 99,7 6 1,-3-9 0,6 3-105,2-4 1,2-1 0,2-2 0,-2-2-73,-4-2 1,4-6 204,-4 1 1,4-3 87,2-2 0,0 0 1,-1 0 63,1 0 0,-6-7-230,1-4 1,-8-4 86,3-6 1,-5 3-144,-1-3 1,0-1-23,0 1-109,0 0 1,-5 0 0,-2 0-101,-2 2 39,-1 2 0,-6 1-118,1 1-599,-1-1 1,0 7 983,1 4 0,34 45 0,9 12 0</inkml:trace>
  <inkml:trace contextRef="#ctx0" brushRef="#br0">7695 15801 7671,'-15'0'930,"4"0"1340,1 0-1016,6 0 759,-10 0-865,13 0-774,-6 7 1,7 1-147,0 8 1,0 0 57,0-1-234,0 8 1,7-4 0,3 7 7,4 2 14,2-5 1,-1 4 0,1-6 0,0-2-1,-1-1-91,1-3 0,0-1 30,-1-3 0,1-4 96,-1-7 0,1 0-63,0 0 1,-1-9 30,1-7 1,-2-1-456,-4-9 0,3 0 208,-8-6 1,5 3-1242,-5 3 0,1-2 650,-6 7 1,0 0-977,0 6 1737,7-1 0,-13 14 0,5 4 0</inkml:trace>
  <inkml:trace contextRef="#ctx0" brushRef="#br0">8118 15910 7671,'-7'9'2262,"5"0"-978,-3-4-22,3-3-827,2 5 1,7-7-29,3 0 1,4 0-116,2 0 1,0-6 308,-1 1-405,1-7 0,5 3 0,0-5 0,-2 2 0,-2 2 460,-1-2 0,-1-1-454,1 3 0,-6-4-502,1 4 0,-8 1 1,3-1-1333,-5-3 1115,-1 6 1,-1 0 173,-5 7 1,-4 0-62,-11 0 1,4 7 16,-4 4 0,-2 3 863,2 1 0,1 3-337,4 3 1,2-2 983,4 7 1,-3 0-366,8 5 0,0-5-129,5 0 0,3-5-335,8 5 1,1-7-290,14 2 0,0-5-350,5-6 0,2-3 293,4-7 1,-2 0 51,6 0 0,22-14 0,10-3 0</inkml:trace>
  <inkml:trace contextRef="#ctx0" brushRef="#br0">9228 15566 7654,'-7'-9'563,"4"-5"1,-6 4 1644,2-4-1414,-5 5 1,10 1 0,-5 4 389,0-1 1,6 2-939,-5 8 0,5 5 183,1 11 1,5 3-92,0 8 0,2 1-253,-2 3 0,-1-3 217,6 4-369,-6 3 0,4-2 1,-4 5-1,1-3 1,0 0-1325,2 0 1,-5-5 330,3 2 1,2-6 1059,-2-5 0,21-10 0,0-9 0</inkml:trace>
  <inkml:trace contextRef="#ctx0" brushRef="#br0">9666 15801 7661,'-16'0'0,"1"0"1070,-1 0 1,6 0-29,-1 0-928,1 0 179,-6 7 0,8 1 1,2 8 235,5 0 1,1 6-289,0 4 0,1 4-173,5 1 0,4 0 0,9-1 1,2-2-5,-2-2 0,5-7-44,3 2 0,-3-5-100,2-6 0,-5-3 0,3-7 0,0 0 120,1 0 0,-11-7 127,1-3 1,-4-10-3,-1 0-10,4-8 0,-12 5 0,3-5 1,-5 2-1,-5 0 174,-6 2 0,-3-4-483,-1 7 0,-1 0-449,1 6 1,-6-1-105,0 0 1,-5 2-54,5 4-634,-7 3 0,11 7 1394,-4 0 0,45 70 0,-6-27 0,1 1 0</inkml:trace>
  <inkml:trace contextRef="#ctx0" brushRef="#br0">10026 15848 7661,'0'-11'0,"0"1"483,0-1 0,0-4 691,0-1 1,-5 6 761,-1-1-941,1 8-806,5-4 0,0 9 12,0 3 0,2 3 347,3 8-319,-3 7 0,10-4 0,-5 7 2,2 2 0,1 1 1,4 3-1,-2-1 106,-1 0 0,-1-1-318,6-4 0,-1-4 72,1-6 1,0 3-361,-1-3 0,6-4 159,0-12 0,0 0-138,-5 0 0,3-7-16,-4-3 1,4-11-195,-8-5 0,1-4 388,-2-1 1,3-1-32,-8 1 1,2 0-22,-2 0 1,-3-1 48,3 1 0,-3 7-407,-2 3 127,-7 3 330,-2 10 0,-5 3-17,4 10 1,3 10-26,7 11 0,0 4 101,0 1 1,0-1 262,0-4 0,7 3 168,3-2 1,4-3-190,2 2 1,1-7 151,4 2 1,-4-9-125,4-1 0,2-8 174,-2 2 1,6-8-121,-1-2 1,-1-13-120,1 3 0,-5-12-65,5 1 1,-7-8-1,2-3 1,-4 1-291,-1 4 1,-1 1 126,1 0 1,-7 5-1513,-4 0 1,-3 6-63,-2 0 1561,0 2 0,-14 10 0,-4 1 0</inkml:trace>
  <inkml:trace contextRef="#ctx0" brushRef="#br0">10980 15848 7661,'-2'10'1096,"-3"1"153,3-8 0,-3 9 1,10-7-144,6-1 0,3-2-897,1-2 0,6-6 1,2-1-1,-1-1-82,1-4 1,5-2-62,-2-2 1,-4 0-58,-1 1 1,-3-1 215,-3 0-231,1-6 0,-6 10 1,-1-4-1,-2 2 1,-5 0-287,-6-1 1,-4 4-72,-8 1 0,-1 6 236,-4-1 0,-2 3 1,-5 2-1,2 2 72,-2 3 1,4 4 197,-2 7 0,7 6 118,-2 4 0,5 2 0,4 0 1,4-2 450,1 2 1,1 1-326,6 3 1,2-3-882,3-3 406,4 4 0,12-13 1,1 2-1570,3-7 980,1 2 1,0-12 0,0 3-2424,2-3 2339,1-2 761,3 0 0,5-23 0,6-10 0,3-1 0,0-1 0</inkml:trace>
  <inkml:trace contextRef="#ctx0" brushRef="#br0">11606 15676 7661,'-16'0'0,"0"0"2365,1 0 1,-1 0-1037,0 0 1,1 0-583,-1 0 0,-5 1-384,0 5 1,1-3-39,4 7 1,6-4-29,-1 4 1,2 0-97,-1 6 0,1-5-147,4-1 0,3 0 250,-3 6-675,10 0 1,4-1-21,7 1 0,5-2-259,-1-4 1,3 4 287,-2-3 1,-2-3-17,7 3 1,-5-3 298,5 3 0,-2 1-118,2-7 1,-3 6 548,-7-6 1,-1 5-178,1-4 1,-2 6 305,-4-2 1,-3 4 186,-7 2 0,0-1 478,0 1 1,-7 0-750,-3-1 1,-6 1-230,-5 0 0,2-2-1290,-7-4 1,2 2 726,-2-7 1,-4 1-2232,4-6 0,3 0 2626,3 0 0,-5-42 0,1-10 0</inkml:trace>
  <inkml:trace contextRef="#ctx0" brushRef="#br0">11965 15284 7661,'-10'0'784,"0"0"0,6 7 1068,-1 4 0,3 4-867,2 6 1,0 5 0,2 11-1,3 6 449,5 8 1,4 3-875,2 3 0,1 2-23,4-7 1,2 0-306,3-5 0,-2 4-518,-3-4 172,-4-4 0,4-13 0,-8-4-3463,-3-5-1009,-7 3 1103,4-14 3483,-14 4 0,-29-48 0,-14-10 0</inkml:trace>
  <inkml:trace contextRef="#ctx0" brushRef="#br0">11653 15707 7661,'0'15'0,"1"1"0,5 0 0,-1-8 1811,10-2 1,-1-5-864,12-1 0,2 0 2,9 0 0,-3-7-450,8-3 1,0-2-792,5 1 0,-2-2-472,-3 2 0,-4-3 763,-7-1 0,0-15 0,1-3 0</inkml:trace>
  <inkml:trace contextRef="#ctx0" brushRef="#br0">13076 15801 8072,'9'0'4529,"-2"0"-3954,-7 0 1,-2 0-117,-3 0 1,-4 0 0,-7 0 174,1 0 0,4 0-304,1 0 1,-1 7-30,-4 3-137,6-3 1,-5 12 0,5-1-1,-1 4 1,1 6 204,2 2 1,2 3-413,5 3-168,0-10 0,12 11 1,6-13-1,4 0 0,6-5-2107,2-6 1,3-6 2317,3-7 0,3-18 0,4-6 0,6-2 0,1 0 0</inkml:trace>
  <inkml:trace contextRef="#ctx0" brushRef="#br0">13655 15691 7657,'-25'7'610,"-3"-3"164,8 6 1,-6-5-219,5 6-415,0-1 0,5 1 1,1 1 403,-1 5 1,0-1 0,2 6 0,4 1 202,5 3 1,3 4-404,2 1 0,2-2-251,3-2 0,4 0 0,8-6 1,4-2-131,5-1 0,4-4 81,1-4 0,0-3-140,0-7 72,1 0 1,-5-2-1,1-3-96,0-5 70,5-4 0,-16-7 0,4-2 1,-3-1-1,-3-4 146,1-1 0,-7 2-49,-4 1 0,-3 2-219,-2-2 1,-2-2-78,-3 7 1,-6 6-98,-10 4 0,-3 3-1046,-7-3 1002,-1-3 1,1 12 0,0-3-164,0 3 0,1 2 58,4 0 0,0 7-1060,10 4 839,-3 3 715,17 1 0,37 8 0,17 1 0</inkml:trace>
  <inkml:trace contextRef="#ctx0" brushRef="#br0">14280 15801 7657,'9'-7'3602,"-2"-2"1,-9-5-3104,-3 4 1,-4-2 147,-6 6 0,-1-4-312,0 5 0,-1-1-155,-4 6 1,4-5-2,-4 0 1,-2 0 0,2 5 0,1 5-179,4 0 1,6 7 134,-1-1-671,1 3 0,1 1 264,4 1 1,5 0-206,5-1 302,4 1 0,12 0 0,1-1-402,2 1 430,3 0 1,4-1 0,-2-1 212,-3-3 157,4 2-1,-7-4 1,3 5 536,-6-3-44,-2 2 0,-4-4 850,-4 7-1191,-3-1 1,-7 1-1,-2-2 52,-3-4 1,-5 4-407,-11-3 0,2-3-681,-7 3 1,1-8 272,-1 3-83,-3 2 1,6-6-1,-5 3-4380,2-3 4850,7-2 0,-10-49 0,4-12 0</inkml:trace>
  <inkml:trace contextRef="#ctx0" brushRef="#br0">14703 15363 7657,'-16'7'4487,"7"1"-3659,4 8 0,-2 7 0,2 3 1,1 3 562,3 2 0,6 8-644,0 2-539,7 5 1,-5 2 0,5 1-147,-1-2 1,-1 2-1,6-13 1,-2-1-955,-4-2 1,2-4-149,-6-2 1,1-1-2843,-2-11 3882,-4 4 0,-28-73 0,-17-8 0</inkml:trace>
  <inkml:trace contextRef="#ctx0" brushRef="#br0">14405 15785 7657,'-5'16'2040,"0"-1"1,2-6-2064,8-4 0,3-3 590,8-2 1,7 0 275,3 0 0,5-2 1,5-1-1,4-4-526,0-2 0,4-1-551,-8-6 1,6 0 233,-5 1 0,6-15 0,-3-3 0</inkml:trace>
  <inkml:trace contextRef="#ctx0" brushRef="#br0">15422 15660 7643,'0'-11'628,"0"1"1828,0 0-1857,0 1 0,0 9 0,0 10 0,0 4 142,0 2 1,0 1-442,0 4 0,0-3 1,0 4-1,0-1 142,0 0 0,0 7-311,0-2 0,-2-4 68,-3-1 0,3 2-305,-3-2 0,-2 0-569,2-6-468,0 1 1,7-14 125,3-8 0,3-13 636,8-7 0,0-9 0,-1-3 0,3-2 96,3-3 0,-4 4 440,4 3 0,-4-2 182,-1 1-175,-1 8 0,1 6 0,0 9 0,-1 4 954,1 5 1,-2 10-506,-4 5 1,3 11-209,-8 5 1,5 4 131,-5 1-443,1 7 1,-6-3 0,0 5 245,0-2-369,0 6 0,0-17 0,1 5-176,5-3-193,-5 1 0,8-6-748,-4-3 1,4-11 1147,7-4 0,41-60 0,-23 19 0,0 0 0</inkml:trace>
  <inkml:trace contextRef="#ctx0" brushRef="#br0">16220 15582 7643,'-16'-9'1707,"1"2"-1323,-1 7 0,5 0 184,1 0 0,0 0-122,-6 0 1,0 2 33,1 3 1,1 4-164,3 6 1,-1 3 36,7 3 0,-5-2 35,4 7 1,1-5-96,5 5 1,0 0-264,0 5 1,2-7 111,3-3 1,4-3-236,6-3 0,6 1-85,0 0 0,7-8-138,-2-3 0,4-3 166,1-2 1,-2-7-81,-3-3 1,2-4 17,-7-2 0,0-5 101,-5 1 0,-1-6 536,1 5 0,-7-5-172,-4 5 0,-4-2 244,-1 2 0,-1 4-154,-4-4 1,-9 4-54,-7 1 0,-5 0-483,5 1 1,-7 4-761,2 1 1,-2 6 6,2-1 0,4 3 391,6 2 1,0 2 553,1 3 0,27 39 0,7 15 0</inkml:trace>
  <inkml:trace contextRef="#ctx0" brushRef="#br0">16799 15754 7643,'6'-16'2161,"-4"1"0,5-1-1308,-7 0 0,-2 2-401,-3 4 0,2-4-343,-8 4 1,1-3 40,-6 3 1,1 1 145,-1 4-145,-7 3 1,6-5 0,-6 9 133,1 3 0,4 9 0,-2 9 1,2 3 145,3 7 1,1 0-508,3 9 1,4-6-137,7 6 1,0-7 0,2-1 0,5-4-957,9-4 1,1-12 322,9 2 1,0-11 178,5 0-166,1-10 0,-1-4 0,0-8-1342,1-4 2174,-8-3 0,-11-19 0,-4-8 0,-1-4 0,0 0 0</inkml:trace>
  <inkml:trace contextRef="#ctx0" brushRef="#br0">16877 15238 7643,'-7'15'0,"3"1"0,-6-1 0,5 10 1164,-6 6 1,6 2-162,-5 9 0,6 1 293,-1 9 0,3-3-849,2 3 0,7-3-435,4-2 1,2-7 0,3-4-1,0-3-270,-1-1 1,1-8-2854,0-3 3111,-1-4 0,15-22 0,3-5 0</inkml:trace>
  <inkml:trace contextRef="#ctx0" brushRef="#br0">17190 15722 7643,'-9'16'320,"-5"0"0,12-1 347,-3 1 1,5-2-13,5-4 0,6 3 715,9-8 1,0 0-1008,6-5 1,0 0-450,5 0 116,-7 0 1,6-2 0,-6-1 0,2-4 0,-1-2 322,-3-3 0,-1-2-84,-5-2 0,-2 1-186,-4-1 0,2-5 1,-7 0-1,-1 2-282,-2 2 0,-4 1-33,-3 1 1,1 1-958,-6 3 829,-1-3 0,-9 11 0,-1-6 0,0 2 0,0 4 109,0 1 0,-2 9 318,3 3 0,4 11 0,-1 5 0,4 4 569,1 1 1,5 1 255,2-1 0,3 5-310,2 1 0,2-1 23,3-4 1,1-3-654,9-3 0,-3-3 0,9-8 1,-2 1-1149,2 0 1,-3-8-165,2-2 1,3-5 1359,-2-1 0,14-20 0,-2-7 0</inkml:trace>
  <inkml:trace contextRef="#ctx0" brushRef="#br0">17909 15801 7643,'9'0'6830,"-1"0"-2494,-2 0-955,-5 0-2617,6 7-1036,0-6-1584,-5 13 1564,5-12 1,-2 7-1866,0-4 1747,1-3 0,-6 6 410,0-2 0,-63-5 0,-15 6 0</inkml:trace>
  <inkml:trace contextRef="#ctx0" brushRef="#br0">4176 17084 7709,'-16'0'4015,"1"0"-2825,6 0-349,2 0-414,7 0 1,7 0-1,4 0 738,2 0-839,3 0 1,-5 0 0,-1 0-1,2 0 1,2 0 291,2 0 1,-1 0-398,1 0 1,0 0-101,-1 0 0,1-6 1,1 1-1,2 2 118,2 1 0,7 0-177,-2-3 1,4 3 16,1-3 0,-2-2 0,1 0 0,-2 0 8,0 0 1,3 0-21,-10 2 1,5 3-237,-5-3 0,1 3-259,-1 2 0,-9 0 0,4-1-1387,-2-5-236,0 5-214,1-6 1289,-6 0 603,-2 5 373,-7-5 0,-28-7 0,-7-3 0</inkml:trace>
  <inkml:trace contextRef="#ctx0" brushRef="#br0">5506 16943 7656,'-11'0'3009,"1"0"-2434,-1 0 0,3-2 0,1-1 38,0-3 0,3-4 1,-4 3 342,1-2-752,-6 6 1,10-9-64,-7 6 1,4 1-89,-4 5 0,5 0 0,-6 0-20,-1 0 0,-2 0-458,-1 0 363,-1 7 1,0 2 0,2 8 0,2 2-12,2 2 0,6 0 21,-1-5 1,-2-1-3,2 1 0,1 5 0,8 0-71,1-2 0,7-4-80,-1-4 0,3 1-5,1-7 0,3 1 1,1-6-1,2 0-70,-2 0 0,-2 0 157,-1 0 0,-1-7-52,1-4 91,0-3 0,-1-1 0,1-1-135,0 0 135,-8-6 1,4 3 0,-5-6-196,2 3 231,-5 1 1,3 5 0,-7 0-71,0 1 229,0 6 169,0-5 24,0 13 1,0-5 300,0 12 0,0 2-31,0 8 1,5 1 48,0 4-397,7-4 0,-8 11 0,4-5-1,-1 1 0,4-3-25,-6 5 0,5-2-635,-4 3 1,6-5-213,-2-6 1,-1-2-1375,1-4 1456,1 4 0,-1-12 1,0 3 564,3-3 0,14-72 0,-10 27 0,-1-1 0</inkml:trace>
  <inkml:trace contextRef="#ctx0" brushRef="#br0">6037 16880 7656,'-8'7'1299,"-6"-5"0,10 7-74,-6-4 304,6-3-1007,-9 4 0,9-6-167,-6 0 1,4 0-265,-4 0 1,5 0 71,-6 0 1,8 2-57,-2 3 0,-2-1 193,1 6-224,-6 1 0,11 4 0,-5 1 0,5 1 0,1 3 0,0 0 1,0 6-569,0-5 0,1 5 296,5-5 0,-3 0-1668,7-5 1333,1-1 1,5-6 0,-1-4-1678,1-3 1594,6-2 1,-4-7 613,3-3 0,-1-38 0,-2-16 0,3-4 0,0-1 0</inkml:trace>
  <inkml:trace contextRef="#ctx0" brushRef="#br0">6084 16567 7656,'-1'16'408,"-5"0"1,5-4 509,-5 3 0,5-1 142,1 12 1,0-5-497,0 5 0,0 2 374,0 9 1,7-3-440,3 8 0,4-5-279,2 4 1,4-4-260,1 5 1,0-8-617,-5 3 538,-1-4 1,6-4-1,0-1-474,-2-2 1,-1-7 590,-3 2 0,8-52 0,1-14 0</inkml:trace>
  <inkml:trace contextRef="#ctx0" brushRef="#br0">6741 16896 7645,'-15'0'1640,"-1"0"0,6 0-532,-1 0 198,1 0-1064,-6 0 1,6 0 0,-1 0 183,-1 0-401,-2 0 1,4 0 0,-1 0-92,-1 0 201,5 0 1,-7 7 153,4 3-197,3 11 1,0-2 0,7 7 151,0 2-264,0 9 1,0-4 0,0 3 0,2-5 0,3-3-560,5-2 0,4-7-1058,2 2 1,-1-10 144,1-6 1492,7-10 0,-1-39 0,1-18 0,6-7 0,-1 0 0</inkml:trace>
  <inkml:trace contextRef="#ctx0" brushRef="#br0">6726 16552 8619,'0'15'2192,"-6"1"-1170,1 0 0,0 6-485,5 4 0,2 9 782,3 2 1,4 8-636,6 2 0,1 0-330,0 5 1,4-4-463,1-1 1,0-7-384,-5-3 0,1-4 483,4-2-1924,-4 0 1,6-1 1931,-7-4 0,-1-24 0,1-13 0</inkml:trace>
  <inkml:trace contextRef="#ctx0" brushRef="#br0">7711 16943 8188,'-10'5'2064,"-1"0"1,8 2-1243,-3-2 1,5-1-1,1 6-426,0 2 1,5 2-283,0 2 0,2 0 0,-3 1 0,3 2-141,1 2 0,-4 0-255,1-5 1,2 4-183,-2 1 1,0-5-2931,-5-6 3394,7 1 0,-12-79 0,3-21 0</inkml:trace>
  <inkml:trace contextRef="#ctx0" brushRef="#br0">7633 16505 7614,'-16'0'2,"-5"7"1930,0 3 1,1-1-1242,4 1 1,6-5 0,1 6-1165,2 1-159,2 2 0,6 0 632,5-4 0,72-51 0,-27 10 0,0 1 0</inkml:trace>
  <inkml:trace contextRef="#ctx0" brushRef="#br0">8165 16442 7623,'0'16'0,"0"6"543,0 4 1,1 4 765,5 1 0,0 8-520,5 2-357,3 4 0,-5 2 1,6-1-1,3-3 1,1-3 500,2-2 0,-1 2-1262,-4-8 0,0 1 48,-1-13 1,1 1-1,-2-5 1,-2-2-2788,-2-4 3068,-6-3 0,-18-21 0,-12-3 0</inkml:trace>
  <inkml:trace contextRef="#ctx0" brushRef="#br0">8039 16818 7623,'-6'8'1477,"4"6"212,-5-5 0,9 1-733,3 1 1,9-8 361,7 2 1,12-5-1270,-2-5 0,5 2-746,1-8 0,3 6 697,7-5 0,4-10 0,7-6 0,5-3 0,-1-1 0</inkml:trace>
  <inkml:trace contextRef="#ctx0" brushRef="#br0">9228 16254 7620,'-5'16'426,"0"1"0,0 3 1284,-2 0-1397,5 8 0,-5-3 0,7 8 0,2 3 0,3 6 0,5 1 0,4 1 1264,2-3 1,-1-1-1068,1 2 0,0 2-318,-1-8 0,1-5-268,0-5 0,-6-6-741,1 0 0,-3-2 582,3-3 1,1-4-3551,-7-1 3785,0-6 0,-26-11 0,-5-11 0</inkml:trace>
  <inkml:trace contextRef="#ctx0" brushRef="#br0">9119 16739 7627,'-16'9'0,"2"0"1567,4-4-1123,3-3 1201,7 5 1,2-7-799,3 0 1,9 0-501,6 0 1,8 0-52,-2 0-396,4 0 1,1 0 0,0-2 208,1-3-876,-1 3 1,0-5-1,2 5 137,4-3 415,-4 3 215,5-5 0,14 0 0,6-1 0</inkml:trace>
  <inkml:trace contextRef="#ctx0" brushRef="#br0">9838 16646 7627,'-15'13'0,"-3"-2"857,-3 10 1,4-2-278,-4 2 0,9-4-134,1 4 0,6 3-108,-5 2 1,6 2 88,-1-2 1,10 2-159,6-7 1,8 5-73,2-5 1,7 0-264,-2-6 0,3-4 105,2-1 0,-1-6-65,-4 1 1,4-3 30,-4-2 0,2 0 41,-2 0 0,-2-2 63,-3-3 1,-4-6 144,4-10 1,-5 4-88,-6-4 1,-3 2 187,-7-2 0,0 4-8,0-4 0,-2-2-90,-3 2 1,-4 1-217,-6 4 0,-6 0-273,0 1 1,-7-1-382,2 0 0,-3 6-151,-3 0 0,6 4-1952,0-4 2716,0 6 0,-5 25 0,0 14 0</inkml:trace>
  <inkml:trace contextRef="#ctx0" brushRef="#br0">10886 16427 7636,'-15'0'958,"4"5"0,1 2 775,-3 1-1430,7 3 0,-1 4 1,7 3-1,0 3 1,0 5-1,1 3 1,6 3 588,9-1 0,0 5-710,4 1 0,0-1 0,-1-4 0,2-1 120,-2 0 1,-2-1-372,-1-4 0,-6 2-195,0-7 0,-6-1-624,1-4 0,2 0 0,-2-1-2824,-1 1 3712,-2-7 0,-30-37 0,-7-16 0</inkml:trace>
  <inkml:trace contextRef="#ctx0" brushRef="#br0">10933 16771 7636,'-10'0'0,"-1"0"372,8 0 0,-4 1 784,7 5 0,7-5-536,3 5 0,9-5-50,2-1-424,7 7 1,-4-5 0,9 3 0,2-3-1,2-2 171,-3 0 1,-1 0-186,-1 0 0,-1 5 1,-2 0-1,-2-1 408,-7-2-385,-2 5 1,-10 1-102,-2 8 0,-5 1-156,-1 4 1,-8-2 2,-8 7 34,0-7 0,-11 11 0,4-4-200,-1 4 127,-2-6 1,0 6 0,1-6-79,3 0-63,1-1 0,5-4 0,0-2-594,1-3-168,6-9-1096,2 2 2137,7-14 0,42-57 0,-16 22 0,0-1 0</inkml:trace>
  <inkml:trace contextRef="#ctx0" brushRef="#br0">11559 16865 7636,'-11'7'0,"1"3"0,1-1 0,-1 1 0,1-5 0,4 6 901,3-8 1,-3 9-2,10-6-501,-3-1 0,13-5 1,-1 0 712,6 0-969,0 0 1,-4 0-1,0 0 1,1 0 0,2-2 65,2-3 1,0 1-173,-6-6 0,-1 5-292,-3-6 0,3 1 0,-6-6 0,1 1-415,-4-1 0,2 0 335,-2 1 1,1-1-91,-6 0 317,-7 1 0,2 4 1,-9 1-385,-4-2 689,-1 5 1,-2 0-1,-1 7 958,-3 0-852,6 0 1,-5 7 0,5 5 706,-2 7-725,7-2 0,2 13 0,5-4 150,-2 4-354,6 1 1,-4 0-1,9 0-153,3 1 1,9-6-395,7 0 1,6-7-761,-1 2 1,2-9 333,-2-2 0,9-6 892,-4 1 0,25-31 0,1-9 0</inkml:trace>
  <inkml:trace contextRef="#ctx0" brushRef="#br0">12200 16708 7636,'-21'2'509,"0"3"0,0-1 723,6 6 1,-6-5-664,0 6 0,-7-1-53,2 6 1,4-6-7,1 1-171,3-1 1,3 0-33,-1 1-182,7-1 1,4-1-317,10-4 1,1-3-1,8-2 1,5 0-271,3 0 0,-1 5 190,5 0 1,-2 1-54,3-6 1,0 1 200,-6 5 1,5-3-27,-5 7 0,7-4 453,-2 4 0,-3-5-121,-3 6 1,-2-6 916,-3 5-615,1 1 1,-7 4 112,-4 1 0,-5-6-325,-5 1 1,-4-1-250,-7 6 1,-1-2-360,-4-4 0,-3 2-676,-7-6 0,5 4-48,0-5 1,1 1 1058,-1-6 0,-17-77 0,22 29 0,0 0 0</inkml:trace>
  <inkml:trace contextRef="#ctx0" brushRef="#br0">12482 16442 7636,'0'16'0,"0"-1"1657,0 1 0,0 1-780,0 4 0,1 0-50,4 10 0,-1-3-117,6 9 1,-4 1 142,4-1 0,0 4-543,6-4 1,0 4-216,-1-4 0,-4 3-701,-1-9 1,-5 4 439,6-9 1,-8 2-1581,3-2 1,-5-3 178,-1-8 1567,0-6 0,-14-30 0,-3-14 0</inkml:trace>
  <inkml:trace contextRef="#ctx0" brushRef="#br0">12388 16677 7630,'0'15'1674,"0"1"0,1 0-790,5-1 1,2-4 62,8-1 1,1-6-771,4 1 0,4-3-633,6-2 1,0 0 462,0 0-7,8-7 0,28-30 0,-26 12 0,0 0 0</inkml:trace>
  <inkml:trace contextRef="#ctx0" brushRef="#br0">13576 16755 12671,'-10'0'442,"1"2"1,1 3 232,-1 5-566,5 4 0,-8 7 1,5 2-1,0 1 0,0 4 1,4 1-1,1 3-99,2-1 1,2-1 51,3-4-701,-3 3 0,12-11 0,-2 1 0,7-5 0,5-6-1137,1-1 0,4-3 657,-3-9 1119,4-4 0,5-19 0,3-8 0,4-3 0,-1 1 0</inkml:trace>
  <inkml:trace contextRef="#ctx0" brushRef="#br0">14061 16771 7604,'-22'15'0,"-3"1"277,-6 0 0,7 1 148,3 4 0,4-4 1,3 6-1,1-2 415,3 0 1,7-1-500,-3-4 0,13 0-289,9-1 1,1-1 0,9-2 0,2-3-151,2-2 0,1-2 35,0-5 1,1 0-5,-1 0 1,-2 0 0,-3 0-1,-3-1-24,0-5 1,-6 3 83,4-8 1,-4 1-94,-1-6 232,-7-6 1,3 3 0,-7-6 261,-2 3-257,-1-6 0,-2 11 0,-2-6-69,-3 0-154,-10 6 1,-5-7-1,-6 4-749,-1 0 388,4-1 0,-8 10 0,3 1-931,-2-2 1079,-4 5 0,16 0 0,-3 7-417,4 0 1,1 2 715,1 3 0,41 31 0,10 15 0</inkml:trace>
  <inkml:trace contextRef="#ctx0" brushRef="#br0">14687 16739 10168,'-10'0'1422,"-1"0"1,6-5-985,-6 0 1,1 0-346,-6 5 0,1-5 46,-1-1-49,0 1 1,1 0 162,-1 0-210,1-1-121,-1 6 72,7 0 1,2 7-775,7 4 521,0 3 1,2-4-1,3 1 1,7 1-1,6 2-421,3 1 1,6-4 366,-1-1 0,2 1 205,-2 4 1,4-1 334,-4-3 1,-2 3 708,2-4 0,-7 2-476,2-1 1,-8 2 294,-3-2 1,-7 3-202,3 1 1,-6 6 24,-6 0 0,-4 0-481,-11-5 1,2-2-421,-7-4 0,5 2-233,-5-7 0,5 6-693,-5-6 0,7 0 393,-2-5 855,4 0 0,-6-69 0,11 25 0,0 1 0</inkml:trace>
  <inkml:trace contextRef="#ctx0" brushRef="#br0">14984 16427 7604,'9'6'619,"-2"-2"38,-7 6 1,5 1 16,0 4 0,2 8 705,-2 3 0,4 5-435,7 6 1,-6-2-472,1 6 0,-1-4-416,6 5 1,-1-8-362,1 3 0,-6-4-498,1-2 1,-8-6 22,2-5-435,4 5 1214,-7-8 0,-16-22 0,-12-14 0</inkml:trace>
  <inkml:trace contextRef="#ctx0" brushRef="#br0">14906 16614 7604,'-9'25'1220,"2"-3"-881,7-6 1,2-6 454,3 1 0,9-8-615,7 2 0,7-3-146,-2-2-550,3 0 0,4 0 0,2 0-1360,2 0 1877,6-7 0,2-3 0,6-2 0,7-5 0,0 1 0</inkml:trace>
  <inkml:trace contextRef="#ctx0" brushRef="#br0">15594 16552 8859,'-7'-9'2689,"-3"4"0,1 3-2110,-1 2 0,-1 2-200,-4 3 1,-6 4-186,0 6 0,-5 1 1,5 1-1,2 2 166,1 2 1,3 0-148,-1-5 1,6-1-311,-1 1 1,8-5 0,-2-1 0,5 0-1031,5-1 1,4 3 650,6-7 0,3 2 0,1-3 0,2 1-450,-2-1 0,0-1 657,2 2 1,-2-1 134,7 6 1,-7-1 86,2 1 67,-4 4 1,-1-5-1,-1 7 755,1-1-481,-7 1 1,-2-1 0,-7 1 1798,0 0-1504,0-1 0,-7 1 0,-4 0 738,-3-1-1577,-8 1 1,3 0 0,-7-1-755,-2 1 1004,-2-7 0,-29-23 0,-7-12 0</inkml:trace>
  <inkml:trace contextRef="#ctx0" brushRef="#br0">16642 16599 7589,'0'-11'509,"0"1"220,0-2 1,-7-2-262,-3-2 0,-4 2-56,-2 4 1,1 1-1,-1 6 1,0-3 216,1 3 1,-6 1-337,0 2 1,0 7-100,5 3 0,-4 6 239,-1 5-310,0-4 0,7 13 1,2-4-1,3 4 0,2 1 130,4 0 1,1 0-211,2 1 1,0-1-194,0 0 0,7-1 0,5-4 0,5-5-1094,4-4 0,7-6 679,-2-1 1,-2-7-966,3 3 1022,-1-12 1,3-2 0,-3-8 507,-5 0 0,-5-21 0,-1-11 0,2-3 0,-1 0 0</inkml:trace>
  <inkml:trace contextRef="#ctx0" brushRef="#br0">16752 16114 7601,'-14'1'0,"3"5"0,-3 2 903,4 8 0,1 6-497,-1 5 0,5 4 808,-6 5 0,8 4-404,-3 7 1,6 0-151,6 0 0,2-2-356,8-3 0,0 2-287,-1-8-83,1 1 1,0-8 0,-1-1-1591,1-2 1135,6-7 1,-4 4 0,3-9 520,-4-4 0,13-10 0,3-9 0</inkml:trace>
  <inkml:trace contextRef="#ctx0" brushRef="#br0">17190 16489 7601,'0'23'0,"-2"1"0,-3 7 0,3 6 1464,-3-1 1,3 1-677,2-6 0,0 4-41,0-4 0,7 7-427,3-12 0,4 1-298,2-12 0,-1-6-510,1-4 1,1-3 487,4-2 0,4-70 0,-10 27 0,1-1 0</inkml:trace>
  <inkml:trace contextRef="#ctx0" brushRef="#br0">17221 16254 7601,'-16'16'0,"6"0"-258,-1-1 1,8-4 257,-2-1 0,24-13 0,7 1 0</inkml:trace>
  <inkml:trace contextRef="#ctx0" brushRef="#br0">17800 16489 7601,'-16'0'3463,"0"0"-2997,1 0 0,4 0-166,1 0 0,-1 0-29,-4 0 0,-1 5 1,0 2-1,3 2 210,2 3 1,-1 2-248,7 2 1,-6 6 0,6 4 0,2 4-3,1 1 1,4 0-229,3 1 1,3-1-258,8 0 0,2-5 0,1-1 0,3-4-1334,3-7 0,1-6 1587,5-8 0,42-48 0,-31 17 0,-1 1 0</inkml:trace>
  <inkml:trace contextRef="#ctx0" brushRef="#br0">18159 16223 7601,'-7'23'483,"-3"3"0,-2-2 604,1 2 1,3 5-818,2 6 1,5 8 31,-5 2 0,6-2 0,6 4 1,4-6 803,4 1 1,7-2-1529,0-6 0,0-1-576,-6-14 0,3 0 0,1-6 998,2 1 0,-14-21 0,-9-6 0</inkml:trace>
  <inkml:trace contextRef="#ctx0" brushRef="#br0">17940 16473 7601,'0'25'0,"0"-3"0,0-6 0,0-6 1123,0 1 0,7-2-49,4 1-873,3-3 1,6-7 0,5 0-1,3-2 1,5-3-202,0-5 0,27-32 0,6-9 0</inkml:trace>
  <inkml:trace contextRef="#ctx0" brushRef="#br0">18566 16583 7601,'-5'31'0,"0"1"0,-6-1 1949,6 0 0,-2 0-1487,2 1 1,3-1 0,-3 0 0,3-1 122,2-4 124,0 3-1471,7-11 1,2-3 0,6-13 761,1-10 0,7-72 0,-11 25 0,0 0 0</inkml:trace>
  <inkml:trace contextRef="#ctx0" brushRef="#br0">18472 16239 7601,'-16'0'821,"6"0"1025,0 0-1573,-1 0 1,-4 0-274,-1 0 0,21 14 0,6 3 0</inkml:trace>
  <inkml:trace contextRef="#ctx0" brushRef="#br0">18848 16614 7600,'-11'-2'816,"1"-3"1,4 4-1762,-4-5 166,0 5 313,-6 1 174,0 0 1785,1 7 0,6 1 0,4 8 0,3 1 0,2 2-549,0 2 0,0 5-923,0-5 0,7 5-125,3-5 0,4 0 0,4-7 0,3-4-485,5-4 0,3-5-708,2-1 1,1-1 672,-1-5 1,-5-2 0,-2-10 0,-1-3 179,-4-5 1,2 2 279,-5-2 0,-4 7 295,-12-2 0,0-2 1,-2 2-1,-5 1 476,-9-3 0,-6 6-340,-9-4 1,-1 9 120,1 1 0,0 2-328,-1-1 1,6 1-873,0 4 413,7 3 1,-3-5 398,6 7 0,35 0 0,9 0 0</inkml:trace>
  <inkml:trace contextRef="#ctx0" brushRef="#br0">19145 16489 7600,'1'16'203,"5"-1"1,-5-4 338,5-1 0,-5 1-184,-1 4 0,0 6-116,0 0 0,0 5 478,0-5 1,0 5-265,0-5 0,0 5 314,0-5-438,0 7 1,0-11 0,0 4 169,0-4-763,0-1 1,0-14 248,0-8-303,0-6 0,6-10 1,-1-4-1,0-4 0,2-1-1265,3-1 1,-1-4 1094,1-1 0,-4 3 187,4 8 0,-1-2 777,1 7 0,2 0 859,-6 5-23,6 8 1,-4 3-730,8 10 0,-5 5 110,-1 11 1,-5 3-258,6 8 0,-6-1 162,5 0-421,-6 7 1,8-4 0,-5 2 207,2-3-754,1-2 0,0-5 1,-1-1-1177,-2-3 1542,-2-8 0,-5-7 0</inkml:trace>
  <inkml:trace contextRef="#ctx0" brushRef="#br0">19786 16536 7590,'-5'-10'176,"-2"1"0,-2-2 716,-3-2-1012,5 0 0,-5-9 0,5 6 1,-2 1-1,-1-1 1256,1 0-550,-5 1 0,7 8-65,-3 7 1,-2 7-158,6 8 1,-6 8 202,2 3-399,3 10 1,-5-1 0,6 7 0,1 0 0,0-1 46,0 1 0,0-7-357,5 1 1,0-4-86,0-6 1,7-9-1,3-8 1,6-2-791,5-4 0,-2-5 575,7-8 0,-5 0 114,5-11 1,-7-4 0,2-1 0,-4-2-135,-1 2 0,-6-1 268,0 6 1,-6-5 344,1 5 0,-3-5-165,-2 5 795,0 7 0,0 0-185,0 4 1145,0 3-728,-7 0-759,5 7 1,-5 7 0,7 3 318,0 4-429,0 9 1,2-4 0,1 7 213,3 2 0,4 1-302,-5 2 1,6 1-172,-6-1 0,2 0-302,-2 1 1,-1-3-537,6-3 0,-5-3-2051,6-8 3004,-8-6 0,32-37 0,0-15 0</inkml:trace>
  <inkml:trace contextRef="#ctx0" brushRef="#br0">20068 16505 8472,'0'15'2149,"0"1"-1596,0 0 1,0-1 109,0 1 0,0 0-301,0-1 1,0 3-158,0 2 1,0-2-19,0 3 1,0-4 3,0-1 1,0-1-190,0 1 18,0 0 1,6-1-290,-4-6 0,7-4 0,-6-10-133,3-5 1,4-10 0,-3-2 0,2-2-242,3-4 1,0-2 605,-2-1 0,4 5 56,-3 0 1,-3 5 146,3-5 0,-1 7-357,6-2 0,-6 3-311,1 3 0,-3 4-1029,3 1 1531,3 0 0,8 8 0,11 4 0</inkml:trace>
  <inkml:trace contextRef="#ctx0" brushRef="#br0">20490 16552 7584,'-7'15'627,"3"-1"-378,-6-3 0,6 3 298,-1-4-138,4 4 0,1 2 783,0-1-981,0 1 1,1-2 0,4-2 182,6-2-406,3-6 1,1 8 0,1-7-65,0-1-110,-1-3 0,1-1 1,0 0-1,-1 0 0,1-1-1394,0-5 1580,-8-2 0,20-43 0,-2-8 0</inkml:trace>
  <inkml:trace contextRef="#ctx0" brushRef="#br0">20818 16380 7584,'-7'22'0,"4"-3"0,-8 7 0,1 0 471,-6 6 1,1-1 673,-1 0 0,0 8 251,1 2-1045,-1-2 0,1 6 0,1-4-32,3 5-382,-3-6 0,13 0 0,-5-7 0,3 0 0,-1-4-773,-1 1 1,0-8 835,5-1 0,-14-17 0,-3-6 0</inkml:trace>
  <inkml:trace contextRef="#ctx0" brushRef="#br0">21022 16630 8705,'0'10'3542,"0"1"881,0 1-2942,0-5-896,0 7 1,0-11-93,0 8-2345,0-8 1852,0 4 0,-7-35 0,-2-6 0</inkml:trace>
  <inkml:trace contextRef="#ctx0" brushRef="#br0">4239 17928 7673,'-11'0'1559,"3"2"-303,1 3 1,1-1 0,8 4-138,3-1 1,-1-1-623,6-6 1,1 0 0,4 0 0,1 0 388,0 0 0,1-2-195,4-3 0,-4 3-61,4-3 0,-2 1-28,2-1-512,-4 3 1,11-5 0,-7 7 0,-2 0 0,0-1-21,2-5 1,-3 5-552,2-5 1,-2 5-415,-3 1 1,1 0 0,0 0-1,-1 0 895,1 0 0,-7 0 0,-2 0 0</inkml:trace>
  <inkml:trace contextRef="#ctx0" brushRef="#br0">5459 17819 7654,'-11'0'1191,"1"0"580,-2 0 1,3 0-1165,-1 0 0,4-2 1,-4-3 190,-2-6-589,5 5 1,-7-7-1,3 8 1,3-5 73,-3 4-83,1 1 0,-6 5-137,1 0 0,4 0 142,1 0-128,-1 0 1,1 7-1,-1 4 1,1 3-1,1 1 73,4 1 1,3 5-75,2 0 0,0 1-96,0-1 1,0-4-1,2 4 1,3-3-78,6-3 0,3-1-238,1-3 0,6-3 179,0-2 0,0-5-66,-5 4 0,-1-5 59,1-5 1,-1-3 95,1-8 1,0 0 14,-1 1 0,-1-3 98,-3-3 0,1 4-4,-7-4-39,0-3 0,-5 5 1,0-6-182,0 3 1,0 1 96,0 5 1,0 1-214,0-1 220,0 7 0,-1-3-28,-5 7 0,5 1 356,-5 10 1,5 2 602,1 8 1,0 1-357,0 4 1,0-2 169,0 7 1,0 1-295,0 4 1,1-5-149,5 0 1,-3-5-443,8 5 0,-6-7 207,5 2 0,-1-4-1347,1-1 0,4-2 38,-3-4 0,-3-1-292,3-4 0,-6-3 1607,5 3 0,8-45 0,6-12 0</inkml:trace>
  <inkml:trace contextRef="#ctx0" brushRef="#br0">6037 17803 8933,'9'0'3304,"-2"0"-3035,-7-7 0,0 4 165,0-8 1,0 6-69,0-5 1,-7 1-50,-3-1 1,1 3-1,-1 7 113,-3 0 0,-1 0-396,-1 0 0,1 1 57,3 5 0,-2-3 0,4 7 0,-2 4-22,1 6 0,1-3-160,-1 4 0,3 3 0,7 2 0,0 2-123,0-2 1,0 4-1,0-4 1,7-2-113,3 2 0,4-7 1,2 2-1,0-4-411,-1-1 0,3-7-289,2-4 0,3-3 426,3-2 0,2-2 0,-7-3 600,-2-6 0,-3-25 0,-1-11 0,2-4 0,-1-1 0</inkml:trace>
  <inkml:trace contextRef="#ctx0" brushRef="#br0">6084 17459 7634,'-8'7'0,"-5"2"596,8 6 0,-2-1 819,2-3 1,3 4-731,-3 1 1,5 1 537,5 9-942,4 0 1,7 1-1,-1 0 419,1 6-611,7-1 0,-6 8 0,4-6 1,-4 5-1,-1-1-55,-1 0 0,1-1-599,0-6 0,-2 4 254,-4-4 0,2 2 0,-7-10 0,1-1-587,1 1 0,-6-8 898,5-4 0,-5-35 0,-1-4 0</inkml:trace>
  <inkml:trace contextRef="#ctx0" brushRef="#br0">6726 17866 7625,'-9'2'1737,"2"1"-205,0 2 0,4 0-716,-8-5 0,2-1-266,-1-5-579,-4 5 1,11-8 272,-8 4-133,1 3 0,-1-5 0,1 7 752,-2 0-458,-2 0 1,0 7-272,3 4 1,5 2 0,6 3-1,0 1-548,0 4 0,0-3-316,0 3 1,0-4 269,0-1 0,6-3 0,5-2 0,3-6-868,1-3 0,1-2-976,0 0 2304,-1 0 0,15-77 0,-14 30 0,1-1 0</inkml:trace>
  <inkml:trace contextRef="#ctx0" brushRef="#br0">6663 17537 7625,'0'-8'2499,"0"1"1,0 8-1411,0 5 1,2 9-373,3 11 1,2 6 205,3 4 0,8 4-501,-8 7 0,13 0-65,-8 0 1,5 5-438,-5 0 0,6-1 122,0-10 1,0 3-2589,-6-8 2546,8 8 0,1-25 0,8 2 0</inkml:trace>
  <inkml:trace contextRef="#ctx0" brushRef="#br0">7508 17772 8028,'0'10'1752,"0"1"0,0-6-1251,0 5 1,1-6 0,5 1 115,4-3 1,4-2-244,2 0-297,-1 0 0,1 0 0,0 0 0,-1-2 0,1-3 137,-1-6 0,1-2-92,0-3 0,-6 0-171,1 1 0,-6-1 0,3 0 0,-1 1-391,-3-1 0,-2 0-107,-2 1 0,0-1 240,0 0 1,-7 6-1,-4 1-28,-3 2 0,-1 2 356,-1 5 1,0 2 30,1 3 1,4 6-1,3 9 1,-1 7 682,0 2 0,6 4-370,-2 4 1,3-4 553,2 3-720,0 4 1,0-7 0,2 2 0,1-6 0,4-4-95,2-3 0,1-3-1145,6-8 1,-1-4-38,1-7 0,5 0-322,0 0 1,1-7 1398,-1-4 0,11-30 0,7-10 0</inkml:trace>
  <inkml:trace contextRef="#ctx0" brushRef="#br0">8008 17631 7631,'-7'21'311,"-3"0"0,1 0 368,-1-6 0,6 6-114,-1 0 1,-2 7 510,2-2 1,0-3-721,5-3 0,0 3-271,0-2 1,0 0 20,0-6 94,7 1-373,-6 0 0,13-8-881,-3-2 772,3-5 0,-4-8-132,0-3 0,-6-4 53,1-2 212,4-6 0,-6 3 1,8-7 64,1-2 93,-5 5 1,5-5-1,-5 7 104,2 2-10,1-5 1,0 8 0,1-1 1272,1 5-1020,-5 8 0,7-3 0,-4 9 758,4 3 1,2 6-577,0 10 0,-1 3-191,1 7 1,-1 6-506,1-1 1,-5 1-265,-1-6 0,0 0-505,6 1 1,0-3 539,-1-3-797,-6-10 0,5-4-1873,-4-7 3057,4 1 0,2-48 0,-1-10 0</inkml:trace>
  <inkml:trace contextRef="#ctx0" brushRef="#br0">8571 17443 10078,'5'18'1468,"1"3"0,4-1-960,-5 12 1,7-3 8,-1 13 0,5 0-579,4 5 1,-2 0-1,3 0 1,-4-2 0,-1-4 0,-2-4-142,-4-4 1,4-3-2486,-4-4 2688,-3-4 0,-14-20 0,-10-4 0</inkml:trace>
  <inkml:trace contextRef="#ctx0" brushRef="#br0">8493 17772 7629,'0'16'2596,"0"-1"-1971,0 1 0,2-2 52,3-4 0,4 2-20,6-6-552,8-1 1,1-7-1,8-3 1,-1-6 0,0-2-1458,0-3 1,2-5 815,4 0 536,-4 0 0,26-15 0,-2-6 0</inkml:trace>
  <inkml:trace contextRef="#ctx0" brushRef="#br0">9056 17741 7629,'0'17'616,"0"4"1,0-4 856,0 4 1,0 2-855,0-2 1,0-1-111,0-4 1,0-5 67,0-1 1,0 0-1,2 6-25,3 0 0,-1-2-355,6-4 0,-5 2 283,6-7-125,-8 8-302,4-12-183,-7 6 1,0-9 0,0-3 1,0-5 0,0-9 106,0-2 0,0-2-141,0 2 1,5 2 28,0-7 0,2 5 65,-1-5 0,-3 7 203,8-2 0,-3 4-364,3 1 0,1 1 0,-5-1 0,1 2-782,5 4 1,1-3-346,1 8 1,1-5-465,-1 5 1821,1-1 0,21 20 0,4 4 0</inkml:trace>
  <inkml:trace contextRef="#ctx0" brushRef="#br0">9604 17881 7629,'0'16'0,"0"0"0,0-1 694,0 1 1,0 0 954,0-1 0,0 1-900,0 0 1,1-1-37,5 1 0,-5-6-1208,4 1 441,4-8 0,-5 4-542,6-7 536,-6 0 60,2 0 0,-12-42 0,-3-10 0</inkml:trace>
  <inkml:trace contextRef="#ctx0" brushRef="#br0">9463 17459 7624,'0'16'1877,"-7"-6"234,-4 1 0,3-1-1856,-3 6 0,8-6-1163,-2 0 908,-4 1 0,21-23 0,-1-7 0</inkml:trace>
  <inkml:trace contextRef="#ctx0" brushRef="#br0">9823 17788 7624,'0'15'508,"1"1"412,5 0 0,-5-6 0,6-1 0,-2-1 296,1 1 0,6-6-628,-2 3-328,11-5 0,-2-1 0,6 0 1,-3-1-1,-1-3 114,2-1 1,-1-5-348,4 4 1,-3-6-68,-8 2 0,1-2 1,-2-1-1,-4 3-193,-4-2-95,2-2 0,-6-2 182,3 1 0,-10 4 1,-5 3-1,-4-1-82,-2 0 0,-1 6 170,-4-3 0,3 5 159,-2 1 0,-3 0 0,2 1 0,2 3 638,2 1 0,1 13-285,0-3 0,2 6-10,4 0 1,-2-2 0,7 7 0,1 0-68,2-2 1,4 6-498,3-4 0,4 2 158,7-2 1,-1-3-517,1-8 1,5-1 90,0-3-1254,7 2 1,-6-11-1,6 3-276,-2-3 1917,0-9 0,8-14 0,5-8 0,3-5 0,0 0 0</inkml:trace>
  <inkml:trace contextRef="#ctx0" brushRef="#br0">10479 17725 7623,'-15'2'3548,"-1"3"1,6-3-1339,-1 3-1726,1 4 0,-6-1-75,1 8 0,-1-6-29,0 1-249,8-1 0,-6 4 1,5-2 188,0-1 1,-5-1 0,6 6-432,-1-1 1,2-4-573,7-1-37,0-6 0,7 4 249,4-2 0,-3-5-252,3 5 471,-1-5 1,11-1-1,0 0-369,-2 0 599,-2 0 0,4 6 1,0-1 99,-2-2 131,-2-1 0,-1 3 519,0 0 247,-1 8 1,-6-5-189,-4 8 0,-3 0 34,-2-1 1,-7 6-677,-3 0 1,-4 0 11,-2-6 0,-6 6-805,-5 0 0,-2-2 268,-2-8 380,-1 3 0,-27-27 0,-7 3 0</inkml:trace>
  <inkml:trace contextRef="#ctx0" brushRef="#br0">11496 17428 7610,'-15'0'4219,"-1"0"-3751,7 0 1,2 7 0,7 3-1,0 4 132,0 2 1,0 6-307,0 4 0,7 4 0,4 3 0,3 3 341,1 6 1,1-2-335,-1 2 0,-4-7-249,-1 1 1,-1 2-278,1-1 1,3-1 0,-8-4 0,-2-3-827,-1-3 0,-2 2-1999,0-7 3050,0-7 0,-21-21 0,-5-10 0</inkml:trace>
  <inkml:trace contextRef="#ctx0" brushRef="#br0">11324 17725 7610,'-7'16'0,"5"-1"730,-3 1 1,3 0-476,2-1 0,2-1 1,3-3-1,6-5 645,3 1 1,3-5-14,4 3 1,2-5-828,3-5 0,3-2 0,-3-5 0,2 2-749,-2-3 1,4 1-203,-4 2 1,3-4 890,3 4 0,6-11 0,2-4 0</inkml:trace>
  <inkml:trace contextRef="#ctx0" brushRef="#br0">11918 17741 7610,'-6'22'0,"-3"-3"608,-7 7 0,6-1-335,-1 1 1,8 2 516,-2-7 0,3-1-270,2-4 1,7-2-127,3-4 0,9-3-236,2-7 1,7 0-157,-2 0 1,4-7 117,1-3 1,0-4-35,1-2 0,-3 2 61,-3 4 0,2-4-133,-7 4 1,0-4 63,-6-2 0,-6 6 33,-4-1 1,-3 6 166,-2-5 1,-2 4-82,-3-4 1,-4 7-3,-6-3 1,-6 5-95,0 1 1,-7 0-128,2 0 0,-3 0-643,-3 0 0,3 0 375,3 0 1,-2 0-1136,7 0 0,0 1 1429,5 5 0,29-5 0,6 6 0</inkml:trace>
  <inkml:trace contextRef="#ctx0" brushRef="#br0">12951 17412 7610,'-16'2'344,"1"1"0,1 4 0,1 0 420,3 0 1,7 5 0,-3-1-128,5 3 0,1 3-74,0 4-347,7-4 1,1 13 0,8-6 0,0 2 0,-1 2 1002,1 5-1004,-1-2 0,1 9 1,-2-5-38,-4 2 0,3 1 0,-8-3 1,-2 1 114,-1-1 0,-2-2-670,0-2 1,0-6-1656,0-5 1,2-4 2031,3-5 0,-17-53 0,1-19 0</inkml:trace>
  <inkml:trace contextRef="#ctx0" brushRef="#br0">12966 17772 7610,'-7'9'1115,"6"-2"-313,-6-7-370,14 7 0,7-6-266,6 4 1,3-3 0,-2-2 0,5 0 114,4 0 0,1 0-73,0 0 1,-1 0-46,-4 0 0,2 2 1,-8 3-1,0 4 289,-3 0 1,-8 4-205,-4-2 1,2 8-91,-2 2 1,-5 1 0,-7-2 0,-2 2-149,-3 3 1,-7-5-272,-2 6 0,0-6-265,6 0 0,-6-2 80,0-3 1,-2 1-960,3 0 895,9-8 1,-10-1-857,11-7 140,-4 0 1226,5-7 0,44-29 0,17-14 0</inkml:trace>
  <inkml:trace contextRef="#ctx0" brushRef="#br0">13514 17928 7610,'-9'16'1691,"-5"-7"-1411,13 5 13,-6-13 75,7 6 0,7-7 0,3 0 366,4 0-609,2-7 0,4 4 1,1-8-1,-2-1 0,-1-2 247,-3-1 0,6-1-295,0 0 1,-5 3 235,-6 2-241,1-10-216,-3 11 0,4-13 1,-6 8-1,-3-1 1,-3 2-510,-5 4 0,-4-3 196,-6 8 0,-1-5 180,0 5 0,-1-1-13,-4 6 131,4 0 1,-6 7 0,7 4-232,1 3 1234,-1 8 0,6-3 0,1 7 106,2 2-755,-5 2 1,10-4 0,-3-2-200,3-1 27,2 5 0,7-11 1,4 2-1046,3-7 1,6 0 453,1-6 1,5-1 567,-5-5 0,42-14 0,4-3 0</inkml:trace>
  <inkml:trace contextRef="#ctx0" brushRef="#br0">14030 17741 7610,'-10'0'1508,"-1"0"-1040,1 0 1,-6 0-17,0 0 1,1 0 210,-1 0-167,1 0-200,-1 0 1,0 1-31,1 5-164,-1 2 1,2 3 0,4-1-13,4 2-226,5 2 0,2-3-21,5-1 1,4-6-402,11 1 428,-4 3 1,8-4 0,-5 5-238,7-2 326,-5 5 1,8-9 0,-6 6 0,2 0-1,-2-1 261,-1 4 0,-2-3 87,-5 2 1,-3-1 1018,-2 6-610,3-1 1,-13 6-271,5 0 0,-12 0-511,-4-5 0,-6-1-57,-4 1 1,-5-1-3,-6 1 0,0-2-334,-1-4 0,6-3-751,0-7 1,2 0 329,-2 0 879,3 0 0,15-48 0,1-13 0</inkml:trace>
  <inkml:trace contextRef="#ctx0" brushRef="#br0">14312 17396 7610,'0'16'787,"0"0"86,0-1 0,0 1-440,0 0 0,0 6 667,0 4-633,7 4 1,1 1 0,8 2 835,-1 4-1280,1-4 1,0 10-1,1-6 1,2-3-1,0 0-582,-5-3 1,2 4 18,-6-4 0,-3 2-708,-1-12 0,-5 0 1248,-1-6 0,-14-13 0,-3-4 0</inkml:trace>
  <inkml:trace contextRef="#ctx0" brushRef="#br0">14140 17772 7610,'8'0'2449,"4"-2"-1089,-6-3-602,6 3 0,-4-10-58,8 7-387,0 0 0,1-2 1,2-2-1,4-1 0,1 1-431,4 2 0,1-5 1,3 3-1,-1-1-641,0-1 0,-1 6 759,-4-5 0,17-1 0,-1-5 0</inkml:trace>
  <inkml:trace contextRef="#ctx0" brushRef="#br0">15281 17428 7610,'-5'15'105,"-2"1"0,0 0 0,-1 1 0,1 2 669,0 2 1,1 2 0,6-3 0,0 5 580,0-1 0,0 6-1083,0-4 0,7-2 1,2 0-1,1 1 8,1-1 0,-1-3-433,6 5 1,-6-5 167,1 5-382,-8-7 1,4 11 0,-7-6 0,0 2 0,0-2-577,0-1 0,0 0 301,0-3 642,-7-2 0,-15-2 0,-11-10 0</inkml:trace>
  <inkml:trace contextRef="#ctx0" brushRef="#br0">15360 17694 7610,'0'8'3632,"0"6"-3058,6-12 0,3 5-221,7-7 1,-1 0-258,1 0 1,1-7 0,3-3-1,2-3-451,3 3 0,-6-4-289,1 4 0,3 1-1214,-2-1 1858,0 6 0,-47 11 0,-11 10 0</inkml:trace>
  <inkml:trace contextRef="#ctx0" brushRef="#br0">15375 17866 7610,'0'24'0,"0"-1"524,0-8 0,2 1 286,3 0 1,4 5-1,6-2 1,1-4 378,0-3 0,6-3-994,4 2 0,4 1 0,1-7 0,2-2-793,4-1 1,-6-2 391,0 0 1,4-7-2258,-9-3 2463,7-4 0,-9-16 0,8-3 0</inkml:trace>
  <inkml:trace contextRef="#ctx0" brushRef="#br0">15860 17741 7610,'-10'15'1232,"-1"1"1,8 0-549,-3-1 0,5 6 343,1 0-804,0 0 0,0-6 1,1 1-1,3 0 1,3-1 117,2 1 0,-4 0-281,5-1 1,-5-1-451,6-3-12,-8 3 0,4-14 1,-7 0-1,0-9-418,0-5 0,0-3 292,0-4 211,0-4 0,0-6 0,2 0 60,3 0 0,-3-1 0,3 3 1,-3 1 95,-2 2 0,5 7 9,0-2 1,2 5 751,-1 6 0,-3-2 16,7 6 0,-4 1 295,4 5 0,1 7-393,4 4 0,1 4-28,-1 6 1,1 3-352,0 8 1,5-3-301,-1-3 1,0 4-172,-10-4 1,4-4 249,-4-1 1,4 2-2457,2-2 2538,0-7 0,-8-7 0,-1-7 0</inkml:trace>
  <inkml:trace contextRef="#ctx0" brushRef="#br0">16392 17725 7610,'-16'0'583,"6"0"73,-1 0 0,1 2 60,-6 3 1,6-2-274,-1 8 1,8-6 67,-2 5 0,-2 1-156,2 5 0,-1 4-115,6 1 1,7 0-94,4-5 0,3 5-96,1 0 1,6-1 5,0-4 0,5-6-180,-5 1 1,5-2 156,-5 1-61,0-3 0,-6-7 0,1 0 274,0 0-93,-1 0 1,-4-2 0,-3-3 40,-1-5 0,-1-4-264,-6-2 0,0 0 109,0 1 0,-2-6-411,-3 0 1,-6-5 80,-10 5-328,4 0 1,-7 0 0,3 0-596,-5 2 0,3 2 1213,2 1 0,-17 1 0,-4-1 0</inkml:trace>
  <inkml:trace contextRef="#ctx0" brushRef="#br0">16642 17788 7610,'-9'0'2343,"1"0"-725,3 0-310,3 0-446,-5 0-57,7 0-417,0 0 0,0 7 1,2 1 11,3 1 1,2 5-206,3-4 1,6 4-83,-1 2 1,1-1-1,5 1 1,-4-2-9,-1-4 0,1 4 189,4-3-427,-3-4 1,4 5-1,-4-7 1,1-1-1,2-4-318,-2-6 0,-2-4 193,-1-11 0,-6 2 72,0-7 0,-1 0-577,2-5 460,-4 6 0,-7-3 0,0 6-1010,0-3 991,0 6 1,0 2 163,0 6 296,0 8 0,0-2 84,0 10 38,0 4 1,0 6-1,0 3 302,0 3 0,1-2-229,5 7 1,2-5-28,8 5 0,-1-7 45,1 2 0,0-4-242,-1-1 1,3-6-196,3 1 0,-2-8 119,7 2 1,-5-3 37,5-2 0,-5 0 176,5 0 1,-7-7 3,2-3-224,3-4 0,-7-7 1,4-2-203,-3-1 0,-3 3-472,1-5 1,-6 7 387,1-2 259,-8-3 0,-3-8 0,-8-8 0</inkml:trace>
  <inkml:trace contextRef="#ctx0" brushRef="#br0">17627 17631 7610,'0'11'445,"0"-1"1,0 6 641,0 4 0,0-2-618,0-2 1,-5-4-216,0 9 0,0-2 921,5 2-852,0-4 0,0 5 0,0-4 124,0 3-354,0-4 1,0 6 0,0-8-1,0 1 83,0 0-173,0-1 118,0-6-527,0-2 0,0-21 1,0-5-51,0-4 1,0-6 4,0 3 1,0-2 108,0 2 0,5-4 140,0 4 1,6 2-146,-6-2 750,7 7 0,-3-9 1132,6 7-1164,1 0 0,0 12 207,-1 4 0,1 7-146,0 8 0,-1 8 840,1 13-912,0 7 0,-1-5 1,1 6 228,-1-1-798,1-5 0,-2 7 0,-2-7-145,-1-2 0,-6 2-440,5-12 0,-5 5 794,6-5 0,-15-28 0,3-12 0</inkml:trace>
  <inkml:trace contextRef="#ctx0" brushRef="#br0">18566 17631 7662,'-10'0'2330,"-1"0"-1037,-1 0-803,5 0-200,-7 0 326,12 0-492,-12 0 1,11 0 177,-7 0-133,6 7 0,-8 2 47,7 6-237,-1 1 1,6 1-1,0 3 1,0 0 0,0 1-298,0 2 0,2-6 70,3 4 0,4-5-56,7-6 0,-1 2 1,1-6-1,1-3-280,4-1 0,-2-2-1041,7 0 1625,-6 0 0,37-21 0,2-5 0</inkml:trace>
  <inkml:trace contextRef="#ctx0" brushRef="#br0">18973 17662 7657,'-16'11'421,"0"-1"0,1-5-233,-1 6 1,6-8-173,-1 3 8,1 2 0,1 1 0,2 5 0,2-2 252,0-2 1,0-4 299,5 4 1,1 1-336,4 4 0,-1 1-237,6 0 1,1-1 0,4 1 0,1-1 125,0 1 1,5-5-227,-1-1 1,6-7 0,-5 3 1,2-5-1,-4-1 1,2 0-322,-2 0 0,-2-1-21,-1-5 0,3-2 110,-3-8 1,3-5-125,-9 0 396,4-6 0,-5 7 0,-4-4 113,-3 1 0,-2 3 0,0 2 1,-2-1 215,-3-2-182,-4 0 0,-6 11 0,-3 1 176,-3 2-100,4-5 0,-11 10 0,6-3 195,-3 3-464,6 2 1,-3 0-1,6 0-268,0 0 1,1 2-11,-1 3 379,7-3 0,44 5 0,17-7 0</inkml:trace>
  <inkml:trace contextRef="#ctx0" brushRef="#br0">19442 17631 7655,'-9'0'580,"0"0"901,4 0-411,4 0-705,-13 0 0,10 0-359,-6 0 0,5 0 78,-6 0 0,6 0 137,-6 0-131,8 0 1,-11 0 0,5 2-1,-1 1-44,0 3 1,4-1 80,-4-5-159,6 0 1,-4 5-1,4 2-149,-1 2 0,0-4-308,5 5 307,0-6 1,7 8 16,3-7 126,4 0 0,-2 1 0,2 1-252,4 1 458,1-4 0,-4 8 1,1-5-1,0 0 1,-1 1 260,1 1 1,0 0-196,-1 1 1,-1 4 34,-4-3 0,4 1 94,-3-2 1,-4 4-65,-2-3 1,-3 2 51,-2 3 1,0 0-144,0-1 0,-2-1-43,-3-3 0,-4 3-114,-7-4 0,1-1-224,-1 1 1,1-6-315,-1 1 0,0 2-1796,1-2-657,-1 0 2941,0-12 0,15-43 0,2-18 0</inkml:trace>
  <inkml:trace contextRef="#ctx0" brushRef="#br0">19802 17240 7641,'-9'10'1261,"4"1"1,-2-6-916,2 6 0,-1-6 1,6 5-1,0 2 150,0 2 0,6 7-198,-1 0-212,7 7 0,-2-2 1,9 9-1,2 3 0,-2 0 189,-1 0 1,-1 4-2,4-5-474,-4-1 1,6-5 0,-9-1 0,-2-4 0,-1-3-467,1-1 1,0-4 665,-2 2 0,-3-16 0,-7-6 0</inkml:trace>
  <inkml:trace contextRef="#ctx0" brushRef="#br0">19630 17678 7633,'-11'10'243,"1"1"0,6-6 678,-1 6 89,3-8 0,4 9-490,3-7 1,9-1-491,7-9-396,7-4 1,1-7 0,8 1 0,-1-1 365,3 0 0,8-7 0,8-4 0,8-3 0,-1 1 0</inkml:trace>
  <inkml:trace contextRef="#ctx0" brushRef="#br0">20255 17506 8428,'-19'7'1143,"3"3"1,-3-1-475,9 1 1,-4-4 4,-2 4 95,1-6 0,-1 10-299,0-4-876,8-3 0,1 2 254,7-4 0,7-3 1,3 3-1,4-4-197,2-1 0,1 6 151,4-1 1,-2 5 178,7-4 0,-5 6 0,3-4 0,1 3 89,-1-1 1,-3-5 325,5 6 1,-7-6 442,2 6-581,-4-1 1,-1 0 0,0 1 1026,-1 1-913,-6-5 1,-2 7 0,-7-4 584,0 4-776,0-5 1,-7 5 0,-4-5-92,-2-1-59,-10 6 0,0-12 0,-4 3-369,0-3 0,-2-2 338,-2 0 0,-32-14 0,4-3 0</inkml:trace>
  <inkml:trace contextRef="#ctx0" brushRef="#br0">21022 17506 7630,'-11'0'697,"3"-2"1,-1-1 635,0-2-1115,6-1 0,-10 5 0,7-5 1,-1-4-1,-2-2 1033,0 1-862,6-3-1,-4 6-91,0-1-166,5 2 0,-12 9 0,5 3 244,1 5 1,-1 11-311,4 5 1,3 0-7,-3 6 1,-2-4 0,2 8 0,1-3 23,3-2 1,1 1-92,0-1 0,0-5-94,0 0 1,1-8-1,5-3 1,2-6-177,1-2 0,5-5 14,-4 3 1,4-10 58,2-6 0,-2-8 34,-4-2-20,11-7 1,-16 4 0,11-7-489,-2-1 523,0 1 0,1 0 0,-1 0-411,-3-1 373,3 8 0,-11-4 0,6 7 369,-2 2-118,5 2 394,-10 8 1,4 4-236,-6 10 0,0 5 448,0 11 0,-1-2-205,-4 8 0,3 0-71,-3 10 1,3-2 131,2 6-401,0-6 0,0 10 0,0-3 126,0 3 1,0 7-34,0 1 1,0-1 20,0-5 1,0-2-43,0-3 0,0 1-262,0-7 1,5-4 83,0-6 0,7-9-383,-1-1 210,3 0 0,7-15-91,-1 4 0,1-10 89,-5-5 1,5-9 71,0-2 1,0-9 9,-6-1 1,1 0 1,-1-6 1,5-1-524,-5 1 1,4-1 252,-8 2 0,1 3-820,-2-4 1,4 4 104,-3 2 1063,-4 0 0,-7-1 0,-9 1 0</inkml:trace>
  <inkml:trace contextRef="#ctx0" brushRef="#br0">21553 17381 7630,'-10'0'970,"0"0"1,4 5 673,-4 0-868,6 7-456,-2-3 1,6 12 0,0 2 0,0-1 0,0 2 499,0 1 0,1-1-592,4 2 0,4 2 37,7-7-222,-1 0 1,1-6-1,0 1 1,-1 0-440,1-1 0,0-6 124,-1-4-42,1-3 1,-6-4 0,-1-5 0,0-7-1,-2-6-585,0-5 0,3 4 393,-5-5 0,2 0-404,-2-5 718,-3 0 1,7-1 0,-6 3 130,3 3 159,-1-4 0,-4 13 157,5-4 315,-5 10 0,6 6 736,-7 10-592,7 4 0,-3 14 1,5 3 384,-3 3-859,7 3 0,-6-1 0,5 0-5,-2 1 0,1-6-82,4 0 0,1 0-664,0 5 1,-1-7 239,1-3-509,-1-3 1,1-8 0,0-1-3262,-1-2 4041,1-2 0,7-47 0,1-10 0</inkml:trace>
  <inkml:trace contextRef="#ctx0" brushRef="#br0">22117 17506 7630,'0'16'2110,"0"-1"-1453,-7 1-225,5 0 1,2-8-65,10-3 1,4-3 96,2-2 1,5-2-317,0-3 0,5-3-274,-6-8 1,6 0 63,-5 1 0,0-1 155,-5 0-52,-1 1 1,-4-1-1,-2 0 1,-2 1-89,-4-1 1,-3 2-60,-5 4 0,1-2-34,-6 6 1,-1 1 53,-4 5 0,-6 0-185,0 0 1,0 0 299,6 0 0,-1 0-62,0 0 0,1 9 259,-1 7 0,6-1 28,-1 6 230,8 3 0,-4 1 1,7 6 247,0 0-295,7 1 1,3-1 0,9-2-3,2-3 1,7 2-240,-2-7 1,4 5-1507,1-5 837,-7 0 1,11-12 0,-4-2 471,2 0 0,21-47 0,3-6 0</inkml:trace>
  <inkml:trace contextRef="#ctx0" brushRef="#br0">22664 17396 7647,'-10'0'443,"1"-1"653,2-4 808,2 3 103,5-5-1331,0 14-460,0 1 1,0 13-1,1 0 1,3 0 0,3 0 362,2 0 1,-4 5-331,5-5 1,-5 1-106,6-1 0,-3-3-73,3 2 1,3-2 0,-4-3 0,4-1 5,2-3 0,-1-4-655,1-7 322,0 0 0,-1-7 1,-1-5-1,-2-8-220,-1-6 0,-2-3 129,1-2 1,2-1-43,-7 1 192,1 0 1,-5-1-1,3 1-105,1 0 1,0 6-1,-3 5 345,3 2 247,-3 10 1,5 8 226,-7 10 1,5 6-77,0 4 0,2 5 346,-2 6 1,-3 0-299,3 1 0,2-6-19,-1 0 0,4-2-372,-5 2 1,6-1 15,-6-5-483,7-2 0,-5-1 0,5-8-1180,-1-2 0,-6-2-2023,5-5 3572,1 0 0,11-56 0,3-13 0</inkml:trace>
  <inkml:trace contextRef="#ctx0" brushRef="#br0">23227 17443 7647,'-10'16'0,"-1"0"0,6-6 298,-5 1 199,6-1 995,-3 6 0,14-8-689,3-2 0,4-5-695,2-1 1,0-7-60,-1-3 0,6-4 0,0-2 0,-2 1-42,-1-1 1,-3-5 23,1 0 1,-6 0 10,1 6 0,-8-1 0,2 1-419,-3-1 0,-2 5 207,0 1 0,-7 7-187,-3-3 0,-4 5 50,-2 1 177,1 0 0,-1 1 0,0 5-91,1 4 728,-1 4 0,2 3 1,4 2-61,4 2 76,5 7 0,1-4 0,0 9 296,0 4-582,7-4 0,7 5 0,8-7-1107,2 1 436,9-8 236,0-1 1,47-22 0,4-2 0</inkml:trace>
  <inkml:trace contextRef="#ctx0" brushRef="#br0">24197 16896 7647,'-9'0'1563,"-5"0"1,12 2-1143,-3 3 0,4 3 0,1 8 0,0 2 0,1 2 0,4 8 163,6 7 1,5 0-1,3 6 1,1 3-148,0 1 1,-3 0-344,-1-3 0,-1-4 1,-1-6-1,-2-1-261,-1 0 1,-8-1-601,2-4 1,2-9 388,-1-6 378,-1-8 0,-19-31 0,-3-15 0</inkml:trace>
  <inkml:trace contextRef="#ctx0" brushRef="#br0">24275 17256 8320,'-14'10'1156,"4"1"0,-3-6 25,8 5-907,0-6 1,7 3-219,3-7 0,4-2 0,6-3 1,3-6 83,3-3 1,3-1-441,7-1 269,7 0 1,-10 1 0,4-1-1,-5 2 1,-2 2 103,-4 2 166,3 6 1,-9-1-147,1 10 1,-7 6 0,-9 8-1,0 3 315,0 3 1,-7 6-119,-4 5 1,-2 6-189,-3-5 0,0 4 0,1-4 0,1-2-246,3-2 0,-1-7-772,7 0-1096,0-7 1356,5-3-1613,0-10 2269,0-12 0,27-45 0,8-17 0</inkml:trace>
  <inkml:trace contextRef="#ctx0" brushRef="#br0">24822 17177 7642,'-10'-5'939,"0"0"0,4 0-504,-4 5-234,0 0 0,-4 2 574,3 3 0,-3 2-284,4 3 0,3 4-116,2-4 0,3 10-129,2 0 1,0 7 94,0-7 1,0 6-180,0-5 1,5 5-81,0-5-1,8 0 0,-10-7 0,7-2-224,3-1-123,1-8 1,-4 4 0,0-7-622,3 0 515,-7-7 1,8-2 0,-3-8-776,3-4 791,-6 4 1,5-11 0,-8 5-482,-2-1 803,6 5 1,-6-9-1,6 7-304,-2 2 1048,-2 9 319,-5-4 1,5 14-501,1 0 0,-1 7 322,-5 8 0,5 6-408,0 0 0,1 5-396,-6-5 1,5 5 16,0-5 0,5 0-169,-4-6 1,1 1-1424,-2 0 1,-2-2-149,8-4 1676,-8-3 0,11-28 0,-5-5 0</inkml:trace>
  <inkml:trace contextRef="#ctx0" brushRef="#br0">25354 17146 7629,'-10'0'607,"-1"0"1,6 0 845,-5 0 1,5 0-426,-6 0 1,6 0-520,-6 0 0,6 0-260,-5 0 0,5 2-52,-6 3 1,6-1-11,-5 6 1,4-5 108,-4 6-291,6-1 1,-4 1 312,3-1-308,3 0 0,-5 6 52,7 0-473,0-8 0,2 5 0,1-7 0,6 1-468,5 0 1,-2-1 501,9-6 0,1 0 137,-1 0 0,2 5 15,-2 0 0,-2 2 241,7-2 0,-7-1 326,2 6 0,-6-5 4,-4 6 1,1-1 438,-7 6 1,0 1-129,-5 4 0,0-4-215,0 4 1,-7-2-376,-3 2 0,-4-5-522,-2 0 1,1-3-665,-1-7 0,-1-1 156,-4-5 0,4 0 963,-4 0 0,-4-49 0,1-12 0</inkml:trace>
  <inkml:trace contextRef="#ctx0" brushRef="#br0">25604 17256 7629,'0'15'0,"0"-4"595,0-1 1,0 1 831,0 4 1,0-4-783,0-1 0,2-6-55,3 1 1,4-3-412,7-2 0,-1-2 18,1-3 1,0-4-293,-1-7 1,1-1-67,0-4 0,-1 4-73,1-4 1,-2-2 71,-4 2 0,2 0-79,-6 6 0,-1-1-18,-5 1 0,0 4 47,0 1 1,-7 4 184,-4-4 0,-2 7-48,-3-3 0,-5 5 603,0 1 1,0 7 21,6 3 1,-6 4 220,0 2 0,2 4-392,8 1 1,-2 5-15,2-5 1,4 7-58,2-2 1,3-2 43,2 2 1,0 1-243,0 4 0,7-2-299,4-3 1,2 2-464,3-7 1,0-2-362,-1-8 1,6 1 1012,0-7 0,56-35 0,-35 9 0,1-1 0</inkml:trace>
  <inkml:trace contextRef="#ctx0" brushRef="#br0">26183 17084 7620,'-15'0'2476,"-1"0"-1919,0 0 1,-1 0-123,-4 0 0,4 1 54,-4 5 0,3-3 119,3 7 1,-1-4-160,1 4 1,1 0 35,3 6 0,-1 2-160,7 2 1,0 0 48,5 6 1,0 0-374,0 5 0,1-5 57,5 0 0,0-5-442,5 5 0,3-7 23,-4 2 1,4-9-292,2-1 0,5-8-122,0 2 0,-1-5-527,-4-5 1,0-4 1300,-1-6 0,8-63 0,-11 31 0,0 0 0</inkml:trace>
  <inkml:trace contextRef="#ctx0" brushRef="#br0">26121 16833 7618,'-7'16'0,"0"5"1845,-4 0 0,4 6-393,7 0 1,0 4 439,0 5 1,7 4-1275,4 7 0,3 4-288,1-4 1,1 1-614,0-11 1,1-1 238,4-4 1,-4-3 43,4-3 0,3-10 0,1-9 0</inkml:trace>
  <inkml:trace contextRef="#ctx0" brushRef="#br0">26840 17146 7613,'-7'9'1199,"-1"5"0,-3-13-610,1 5 0,4-6-43,-4-6 0,0-2 627,-6-8-806,0 1-248,1 6 0,-1 4 1,2 10-1,2 7 166,2 7 0,4 5-110,-4 8 0,6 4-85,-1 1-21,3 6 1,4-10 0,3 4 0,8-4 0,4-5-71,4-8-308,7-6 1,-4-14 0,7-1 0,2-5 0,0-6-355,-1-7 0,2-5 245,-8-8 295,-3-6 1,0 3 0,-10-5 0,-2 2 0,-6 5 98,-3 5 0,-2 1-7,0 6 1,-7-5 0,-4 7 0,-4 3-152,-6 4 1,-2 8-78,-3-1 1,-2-2-306,8 2 1,-1 0-323,5 5 0,1 1 75,-1 5 811,7-5 0,9 34 0,9 0 0</inkml:trace>
  <inkml:trace contextRef="#ctx0" brushRef="#br0">27169 17005 7614,'0'16'1733,"0"0"1,0-1-1089,0 1 0,5 0-282,0-1 1,5 3-145,-4 2 0,4 0-49,-5 6 1,2 0-1,-2 5 0,-3-1-19,3-4 0,2 3-126,-1-3 143,-1-3 1,-5-1-246,0-6 0,0-11-209,0-10 0,0-9-605,0-12 601,0-10 1,0 10-1,0-13-841,0 1 1030,0 5 0,0-5 1,2 7-1,1 1 0,4 4 839,2 5 0,-1 4-417,3 1 0,8 7 226,-3 4 0,4 5-157,1 5 1,-2 11 258,7 10 1,1 4-327,4 1 1,-5 5-272,0 1 1,-7-1 241,2-4-999,-4-1 0,2-2 1,-1-1 704,-4-2 0,-2-6 0,3 2 0</inkml:trace>
  <inkml:trace contextRef="#ctx0" brushRef="#br0">28326 17037 9889,'-7'-9'1590,"4"2"-367,-8 7-578,8-7 0,-6 5 1,4-3-1,-6 3 229,-3 2 0,4 7-678,0 4 0,4 3-4,-4 1 0,5 6-53,-6 0 1,8 7-97,-2-2 0,3 9 1,2 1-1,2-1 19,3-2 1,5-7-1065,11 0 1,-2-7 333,7 2 1,-5-10-1,5-6 1,2-4-978,2-1 1,6-3 1644,1-7 0,13-36 0,-1-20 0</inkml:trace>
  <inkml:trace contextRef="#ctx0" brushRef="#br0">28686 17021 7618,'-7'16'0,"-2"-1"530,-6 1 0,4 0 748,1-1 1,6 1-695,-1 0 0,3 4 298,2 1-741,0 7 0,0-11 1,2 6-1,3-2 0,4 0 38,0-2 1,8-2-195,-7-1-127,15-7 0,-15-2-13,11-7 1,-4 0-214,-1 0 1,0-2 4,-1-3 1,-4-9 103,-1-7 1,-5-7-290,6 2 0,-6 0 154,5-5 0,-6 3-6,1-9 0,2 4 296,-2 2 0,2 5 557,-2 0-248,-3 7 0,7-4 1439,-4 7-1215,4 8 0,5 8 182,-4 10 0,2 11-71,-7 5 0,8 4-193,-3 1 0,-1 0-216,1 1 1,1-1-306,4 0 1,-4-1-453,-1-4 1,-1 2-184,1-8 1,2 1-2105,-6-5 2913,6-7 0,-10-37 0,4-16 0</inkml:trace>
  <inkml:trace contextRef="#ctx0" brushRef="#br0">29202 17005 7618,'-2'14'2617,"-3"-3"1,3 3-1974,-3-4 0,3 4-296,2 2 0,0-1-149,0 1 0,6 5-101,-1 0 1,2 1-136,-2-1 0,-3-4 0,3 4 0,-3-3 43,-2-3 0,1 1-158,5 0-145,-5-8 156,6-1 1,-7-9 0,0-4 0,0-8 22,0-5 1,0-9-7,0 2 1,5-4 47,1-1 1,4 1 281,-5 4 0,6-3-179,-6 3 1,7 3-273,-1 2 1,2-2-289,3 3 0,0-1-1437,-1 5 1970,1 7 0,34 2 0,9 7 0</inkml:trace>
  <inkml:trace contextRef="#ctx0" brushRef="#br0">29562 16974 7618,'0'-10'357,"0"-1"1,0 6 597,0-5 1,0 4-15,0-4 357,0 6 1,1-4 1168,5 3-2087,2 3 0,6 2-165,-3 10 0,-3 9 0,-4 4 0,3 1 15,1 4 1,-2 0-243,4-2 0,-6 4 49,1-4 1,2-2 0,-2 0 0,-2-1 26,-1-4 0,-2-2-289,0-1-78,0-7 0,0-4-86,0-10 1,0-4 62,0-7 0,0-4-193,0-1 1,2-7 86,3 2 0,-1 1-42,6-1 0,0 5 55,6-5 1,-5 7-59,-1-2 0,0 4-1477,6 1 1954,0 1 0,20-1 0,6 0 0</inkml:trace>
  <inkml:trace contextRef="#ctx0" brushRef="#br0">29968 16927 7618,'0'16'943,"-5"-6"1179,0 1-785,-7-1-573,10 6-214,-5-8 0,14-1-195,3-7 0,4-1-29,2-5 1,7-2-33,3-8-318,-4-7 1,8 4 0,-6-5 0,0 1 0,-4 4 15,-8 2 1,0 1-87,-7 1 0,0-1 51,-5 0 1,0 6-79,0-1 0,-7 8 40,-3-2 0,-9 3 465,-2 2 1,-2 7 149,3 3 1,2 10 353,-3 0 1,4 8-468,1-2 1,6 4-188,-1 1 0,8 2-165,-2 4 0,3-4-159,2 3 0,5-3-188,0-1 1,8-8-467,-3-3 0,9 0-301,2-6 1,0-3-127,-5-12 1171,-1 0 0,15-48 0,3-13 0</inkml:trace>
  <inkml:trace contextRef="#ctx0" brushRef="#br0">30406 16786 7618,'-5'11'2497,"0"-1"1,0-5-2369,5 6 0,-6-4-790,1 8 1,-2-2 2293,2 7 1,3 3-724,-3-2 1,-2 7-668,2-2 0,0 3-78,5 3 0,0-3 66,0-3-251,0 4 1,0-13 0,0 4-1180,0-4 932,0-8 1,1 3 0,3-8 0,1-6-1,-1-7-1460,-3-5 1,1-3 1168,3-4 0,-1-5-6,6-10 1,-5 3 304,6-4 1,-2 4 233,1 2 1,4 1 63,-4 4 0,-1-2 215,1 7 1,1 2 998,5 9 245,-1-4 1,1 14-17,-1 0 1,1 9-798,0 12 0,-2 5-299,-4 10 0,4-1-349,-4 7 0,3-8-300,-3 3 0,2 1-188,-7-1 1,8-3-638,-3-8 1,-1 2 385,1-7 1,-5-2 701,6-8 0,-8-25 0,4-12 0</inkml:trace>
  <inkml:trace contextRef="#ctx0" brushRef="#br0">31032 16333 7609,'0'15'518,"0"1"0,-5 0 733,0-1 0,-1 10-196,6 6 0,0 7 546,0 9 0,2 2-979,3 3 0,4-3-265,7 3 1,-1-4-276,1-1-396,6 0 0,-4-7 0,3-3 0,-4-6 1,-3-5-1215,-4-5 0,-3-4 1528,-7-1 0,-14-21 0,-3-6 0</inkml:trace>
  <inkml:trace contextRef="#ctx0" brushRef="#br0">30750 16865 7607,'0'15'3416,"0"-6"0,2 3-4036,3-7 0,1 0 93,9-5 1,1-1 1772,15-4 1,4-4-77,12-7-1691,0 1 0,5-8 521,0-3 0,-4-4 0,5-4 0,1-4 0,0 1 0</inkml:trace>
  <inkml:trace contextRef="#ctx0" brushRef="#br0">31642 16818 8010,'0'-11'3547,"0"1"-2847,0 6 0,-5-4 1,-2 4-228,-2-1 1,0 1-181,-1 10-127,-4-5 0,11 13 1,-6-2-1,0 6 1,2 4 422,0 3 0,2 1-554,5 5 1,0-1-311,0-4 0,0 3 0,2-4 1,3-3-959,6-6 0,4-2 1233,6-9 0,52-48 0,-27 12 0,0 1 0</inkml:trace>
  <inkml:trace contextRef="#ctx0" brushRef="#br0">31924 16786 7603,'-16'2'0,"0"3"0,1-3 109,-1 3 0,0 2 170,1-2 0,-1 8 412,0-3 0,8 4 1,2 2-1,5-1 209,1 1 1,0-1-614,0 1 0,7 0-102,3-1-209,4 1 0,7-2 0,1-2 1,3-3-1,1-2-276,-2-4 0,4-1 264,-7-2 1,1 0-551,-1 0 395,-3 0 0,4-5 1,-6-2-1,0-2 0,-3-3-29,-2-2 1,-2-2 672,-4 1 0,-3-6-113,3 0 0,-10 0 234,-6 6 0,-3-1-370,-1 0 0,-8 1-229,-3-1 1,-2 0-312,2 1 0,-2 6-34,7 4 1,-5-2-319,5 2 1,1-1-885,4 6 1572,0 0 0,22 7 0,4 2 0</inkml:trace>
  <inkml:trace contextRef="#ctx0" brushRef="#br0">32299 16677 8438,'-16'9'2284,"1"-3"1,-1-6-1860,0 0 0,1 0 72,-1 0-271,0 7-97,1-5 1,-1 7 0,0-6 253,1 3-189,6 6 0,-3-4 11,7 8-212,-7 0 1,10-1 0,-3 1 0,3 0 0,4-1-309,3 1 1,-2-6-244,8 1 1,4-3 61,6 3 0,2-2-390,-2-4 1,-4-3 438,4 3 1,2-2 204,-3 2 0,1-3 955,-5 3-171,0 4 1,-3 0 525,-2 6 0,-4-4-481,-7-1 1,0 1 190,0 4 1,-7 1-360,-4 0 0,-2-1-118,-3 1 1,0 0-943,1-1 0,-6-1 459,0-3 1,5-3-2896,6-3 3077,-1-3 0,3-64 0,1-25 0</inkml:trace>
  <inkml:trace contextRef="#ctx0" brushRef="#br0">32518 16301 7597,'0'11'1154,"0"-1"1,0 1-636,0 4 1,0 3 52,0 3 0,0 5 106,0 10 1,2 4 326,3 7 1,2 0-661,3 0 0,8 5-240,-8 0 0,7-1-1141,-6-10 852,3 5 0,-4-13 1,-1 1-323,-2-6 0,-2-5 0,-7-9 506,-3-4 0,-31-38 0,-15-15 0</inkml:trace>
  <inkml:trace contextRef="#ctx0" brushRef="#br0">32299 16661 7594,'16'5'1269,"-1"1"1,6-1-407,0-5 0,1 0-391,-1 0 1,4 0-186,6 0 0,5-7-460,1-4 0,-1 3-497,-4-3 0,-6 1 670,0-6 0,-28-20 0,-1-6 0</inkml:trace>
  <inkml:trace contextRef="#ctx0" brushRef="#br0">27231 17850 7630,'0'-10'3441,"0"-1"-902,0 8-104,0-4-1880,7 28 0,-3-6 0,4 20 0,1 0 445,0-2 0,-1 7-637,3 2 0,3 1-267,-4-1-247,4 3 0,2-7 1,-2 4-1,-2-6 1,-2-4-2288,2-6 0,-3-4 1250,1-6 1,-6-6-2102,1 1 3289,-3-8 0,-23-30 0,-5-17 0</inkml:trace>
  <inkml:trace contextRef="#ctx0" brushRef="#br0">27122 18100 7630,'0'16'3835,"1"-2"-2882,5-4 0,-3-1 1710,8-4-2287,-1-3 1,7 5-1,4-7 1,7-2 0,5-3-56,4-5 1,6-4-305,-1-2-504,3-6 1,2 4 486,0-3 0,20 4 0,6 1 0</inkml:trace>
  <inkml:trace contextRef="#ctx0" brushRef="#br0">28076 18054 7630,'-2'8'837,"-1"-1"1079,-3 0-1115,1-5-563,5 12 1,2-12 0,3 3 400,6-4-516,2-1 1,3 0-1,0 0 223,-1 0-253,-6-6 1,5 2 0,-4-6-101,4-3-224,2 0 1,-2 2 0,-2 1-1,-3-3 1,-2 0-610,-4-3 0,-1 0 614,-2 1 1,0-1-40,0 0 0,-2 2 0,-3 2 0,-6 4-53,-2 1 0,-3 1 325,0 6 1,1 0 364,-1 0 1,0 7-17,1 4 1,-1 8 885,0 2-841,8 14 0,-4-9 0,6 10 616,3-3-865,1-2 0,2 1 0,0-3 165,0-3-604,7 4 1,2-18 0,8 2-11,4-5 0,-2 1-147,7-5 1,-5-1-207,5-9 1,0-6 649,5-10 0,15-24 0,2-12 0</inkml:trace>
  <inkml:trace contextRef="#ctx0" brushRef="#br0">28639 17991 7630,'-31'7'0,"6"0"520,4 3 0,4-1-180,1-4 1,2-1 907,4 6-850,-4 1 0,7 4 68,-3 1 1,3-1-83,7 1 0,0 0-138,0-1 1,7 1-121,3 0 1,2 5-117,-1-1 9,3 1 1,-6-7-1,8-2-304,0-1-59,6-8 1,-4 4-1,2-7-933,-2 0 972,-2 0 0,4-8 1,1-8-753,-2-8 1057,-1-6 0,-3-57 0,-7 37 0,0-1 0</inkml:trace>
  <inkml:trace contextRef="#ctx0" brushRef="#br0">28639 17615 7630,'-16'13'806,"1"2"1,1 11-444,3 0 0,-1 2 486,7-2 1,0 4-356,5-4 1,1 2-47,5-2 0,2 7-294,8-7 1,1 7 0,4-9 0,4 2-152,-1 0 0,9-1-316,-7 1 0,7 2-960,-7-7 0,-2-1 264,2-4 1009,0 0 0,-1-1 0,-3 1 0</inkml:trace>
  <inkml:trace contextRef="#ctx0" brushRef="#br0">29249 17881 7630,'-16'2'329,"1"3"0,-6 2 498,0 4 1,-2 1-545,2-7 0,4 2-249,-4-2 0,-1-1 270,1 6 0,5-6 91,6 1-360,6 4 1,-3-1 66,7 8-71,0 0 0,5-1 0,2 1 303,2 0-431,2-1 1,4 1-1,1-1 1,-1 1 0,1 0-78,0-1 0,-1-6 91,1-4 1,-6 2 105,1-2 0,-1 1-218,6-6 1,-6-2-10,1-3-69,-8-4 0,9-8 1,-5-2-58,2-2 0,-4-2 71,6 2 0,-8-1 102,2-4 0,-3-4 50,-2 4 0,0 3 60,0 2-7,0 4 0,0 1 305,0 1 126,0 6 0,0 11 386,0 13 0,0 8 258,0 8 1,0 6-30,0-1-587,0 8 1,0-4 0,0 7 233,0 0 0,0 5-227,0 0 1,-2 0-224,-3-5 0,-2-5-266,-3-1 0,-4-6 264,4 2-320,-11-11 1,3-5 0,-3-11-1450,4-5 1,-4-3 152,0-2 1429,0-7 0,6-64 0,7 24 0,0 0 0</inkml:trace>
  <inkml:trace contextRef="#ctx0" brushRef="#br0">29562 17991 7630,'0'16'0,"-2"-6"0,-3 0 0,3-4 2411,-3 4-743,3-6-969,2 3 1,2-7-457,3 0 0,4-7-320,6-4 1,3-8 64,3-2 1,-4 0-102,4 6 0,-6-6 97,-4 0 1,3 0 53,-4 5 162,-3 1 1,0-1-228,-7 1 187,0 6 0,-2 2 116,-3 7-287,-4 0 0,-8 0 0,-2 0 105,-2 0 0,0 7-37,6 3 1,1 6 235,3 5 0,-1-2-87,7 7 1,0 2-88,5 8-42,0-3 1,0 12-1,1-5-32,5 0 0,8 4-294,6-8 1,8 1-609,-2-6 1,9-6 856,2-5 0,27-30 0,2-9 0</inkml:trace>
  <inkml:trace contextRef="#ctx0" brushRef="#br0">30610 17928 7613,'-11'0'409,"1"0"1733,-2 0-1676,5 0 0,-2 0 0,4 0 0,-4-1 1111,0-5-1045,-4 5-136,11-6 4,-12 7-269,12 0 1,-10 8 0,7 8 0,0 8-1,-1 8 315,1 4 0,0 4-250,5 7 0,0 0-179,0 0 0,2-2-465,3-3 1,5-9-1554,11-7 1464,3-14 1,8 2 0,-1-14-2755,0 0 3291,8-7 0,0-29 0,3-13 0,8-7 0,-1 1 0</inkml:trace>
  <inkml:trace contextRef="#ctx0" brushRef="#br0">31016 17928 7610,'-15'-1'602,"-1"-5"1,6 5-29,-1-5 1,1 5 261,-6 1 0,0 0-432,1 0 1,1 1-44,4 5 1,-4-3-274,3 8 0,4-1 0,2 6 0,3-1-100,2 1 1,0 1 88,0 4 1,2-2-210,3 7 0,4-5 26,7 5 1,-1-7-25,1 2 1,-1-5-65,1-6 1,5 3-74,0-8 0,1 0 33,-1-5 0,-3 0-62,3 0 1,1-2-154,-1-3 279,0-4 0,-7-8 1,-2-2 264,-2-2 1,-6-2 86,1 3 0,-3 2 15,-2-3 1,-2 4-79,-3 1 0,-6-5-33,-9 1-46,2-1 1,-11 7-1,4 2 33,1 1 1,-4 2-407,7-1 1,0-2 150,6 7 0,-1-1-1262,0 6 729,8 0-683,1 0 1398,7 0 0,35 14 0,8 4 0</inkml:trace>
  <inkml:trace contextRef="#ctx0" brushRef="#br0">31454 17850 13004,'0'-9'980,"0"-4"1,-1 11-1187,-5-3 1,3-2 225,-8 1 0,6 1-93,-5 5 196,-1 0-42,-4 0 1,-1 7 0,2 4 0,4 2 11,5 3 1,-2 2-142,1 2 1,1-2-204,5 3 1,0-4-74,0-1 1,7-1-1,4 1 1,2 0-19,3-1 1,7-1 137,3-3 0,-2 2 422,2-2 0,-2-2-61,3 1 113,2 0 0,-12 6 0,3 0 56,-8-1 467,2 1 1,-13 0 0,3 1 1031,-8 4-1477,-4-4 1,-8 11 0,-1-7-69,-4-2 0,2 4-89,-7-2 1,0-1-1094,-6-4 0,6-7 145,0-4 0,7-3-1080,-2-2 1066,4-7 771,1-2 0,14-62 0,4-14 0</inkml:trace>
  <inkml:trace contextRef="#ctx0" brushRef="#br0">31705 17522 7599,'10'0'0,"0"0"0,-4 7 2268,4 3 1,-5 6-1120,6 4 1,-6 10-74,5 7 1,-4 11-634,4-1 0,-5 5 0,6-1 0,1 1 99,2-2 0,1 4-348,1-2 1,-2-6-227,-4-10 1,2-3-579,-6-2 84,6 1 1,-10-3-1,3-3 1,-3-5-3672,-2-4 4197,-7-8 0,-23-23 0,-12-12 0</inkml:trace>
  <inkml:trace contextRef="#ctx0" brushRef="#br0">31626 17835 7598,'-1'15'0,"-5"1"672,5-1 0,-12 1 2522,8 0-2334,0-1 1,7-4-162,3-1-574,4-6 1,8 3-1,4-7 47,5 0-1836,4-7 0,8-4 1664,3-10 0,13-6 0,7-5 0,6-5 0,0 0 0</inkml:trace>
  <inkml:trace contextRef="#ctx0" brushRef="#br0">32440 17694 7598,'-6'10'0,"1"1"0,-7-6 1992,2 5 0,-4-1-968,-2 1 0,-1 4-302,-4-3 1,4 1-407,-4-2 1,3 4-176,3-3 1,-1 1-37,0-2 0,6 2-155,-1-6 49,8 6 0,-4-9-406,7 8-273,7-8 0,2 6 250,6-4 0,3-3 94,3 3 0,-4 2 178,4-2 1,-4 6 196,-1-6 1,5 5-71,0-5 1,-1 6 97,-4-6 0,0 7 157,-1-1 1,1-3 790,0 3-465,-8-1 0,4 6 0,-6 0 1051,-3-1-1161,-1 8 1,-4-6 0,-3 6 10,-5-1 0,-6-4-638,-5 3 0,2-4-24,-7-1 0,7-1-220,-2 1 0,-2-6 431,2 1 0,1-36 0,4-2 0</inkml:trace>
  <inkml:trace contextRef="#ctx0" brushRef="#br0">32925 18116 7586,'0'16'0,"0"-1"0,0 1 1105,0 0 0,-7-2-480,-4-4 0,2 4-69,-1-4-355,0 4 1,-6-5-351,0-4 149,1-3 0,6-44 0,2-10 0</inkml:trace>
  <inkml:trace contextRef="#ctx0" brushRef="#br1">19254 3629 7675,'-14'-15'146,"4"-1"0,3-1 0,2-2 1,-1-2 616,3 2 0,1-6 0,2 1 0,0-2-365,0 0 0,0 0 0,0-6 1,0 1-117,0 0 1,5-7-78,1-4 0,6-3-188,-2-2 0,4 0-33,2 0 1,-4 0-120,4 0 99,-11 7 0,16 2 1,-11 8-1,4 6-97,2 8 0,-1 11 31,1 15 0,-6 10 320,1 16 1,-1 11-1,4 10 1,-2 2 279,-1-1 1,-1 6-324,6-6 0,-6-1-264,1-10-184,-1 0 0,6 0 0,-1-2 1,1-3-1,-2-8-1091,-4-6 1,4-5 356,-3-8 1,1 1 1006,-2 0 0,-65-35 0,-24-9 0</inkml:trace>
  <inkml:trace contextRef="#ctx0" brushRef="#br1">19176 3379 7696,'-14'16'0,"4"-1"1357,-4 1 0,14-2-583,0-4 1,3 2-339,13-6 0,3-1-366,12-5 0,2-9 73,4-6 0,4-3-1276,12-8 0,-5 2 599,4-2 0,-1-7 534,1 7 0,-15 0 0,2-2 0,6 2 0,-1 1 0</inkml:trace>
  <inkml:trace contextRef="#ctx0" brushRef="#br1">20068 3097 7696,'-16'0'0,"-2"0"463,-2 0 0,2 0 668,-3 0 0,-1 6-519,1-1 0,-2 5-225,3-5 0,0 8-99,-6-3 0,7-1-90,-2 1 0,4 1 0,1 4 0,2-4-51,4-1 1,-2 1-1,7 4 0,1-4-139,9-1 1,6-6-278,10 1 1,3 2-455,7-2 0,1 0 326,-1-5 0,0 0-6,0 0 0,1 0 216,-1 0 0,-2 0 84,-2 0 1,-5 5 7,-6 1 1,3 1 164,-3-2 0,1-2 204,-12 8 1,0-6 467,-5 5 1,-3 1 159,-8 4 1,1 1-352,-11 0 1,-3 5-348,-2-1 1,-2 6-331,2-5 1,-4 5-425,4-5 0,4 2-123,1-2 1,0-4-812,5 4 0,4-9 1484,12-1 0,56-57 0,13-8 0</inkml:trace>
  <inkml:trace contextRef="#ctx0" brushRef="#br1">20490 3050 7696,'-16'2'2402,"1"3"-1858,-1-3 1,5 5 102,1-7 68,7 0 1,-6 0-160,4 0-407,3-7 0,-5 4-10,7-8 172,0 1-163,0 1 0,-2 2 0,-3 7 200,-5 0 1,1 2-138,-2 3 0,1 6 8,-6 9 0,1-2 0,1 4 0,2-1-146,1 0 0,8 5-638,-2-5 0,3 0 164,2-5 66,7-1 0,1 1 0,10-2 0,1-2 0,2-3-425,-2-2 1,4 3 540,-3-5 0,1 6 198,-5-6 1,0 5 206,-1-4 1,-6 6 532,-4-2 1,2 4 1665,-2 2-1661,0-1 0,-6 6-51,-4 0 0,-4 0-392,-7-5 0,1-1-240,-1 1-442,0-1 0,-5 6 0,1-2-275,0-5 1,3 2 128,1-6 1,1-3 546,-1-1 0,-6-26 0,-3-6 0</inkml:trace>
  <inkml:trace contextRef="#ctx0" brushRef="#br1">20678 3113 7668,'-7'-9'220,"5"1"0,-5 4 0,2-3 1815,-1-1-1531,1 4 1,5-1-262,0 10 1,7 6-1,4 9 1,3 8 193,1 7 1,1 5-73,-1 7 0,1-5-164,0-1 0,5-1 0,-1 2 0,3 1-281,-2-6 0,-4-2 89,4-9 1,-2-5 0,0-9 0,2-3-174,-2-3 1,-1-7-209,-3-10 0,1-11 185,0-10 1,-2-4 0,-4-8-1,-5 3-198,-3-3 0,-2 1 67,0 1 1,0-1-147,0 6 310,0 1 0,0 6 1,0 4-581,0 5 535,-7-3 244,5 13 0,-5 4 315,7 18 1,0 10 387,0 5 0,0-2-342,0 2 0,5 0 169,1 6 1,6-1-167,-2 0 1,-1-1-380,1-4 1,1 2-132,4-8 1,-4 1-124,-1-5 1,1 0 135,4-1 0,-1-4-148,-3-1-307,3-6 166,-6 3-871,1-7-414,5 0 1662,-12 0 0,-9-42 0,-11-10 0</inkml:trace>
  <inkml:trace contextRef="#ctx0" brushRef="#br1">21350 3097 10866,'-9'7'1468,"2"2"-1294,7 7 1,6-1 128,-1 1-171,0 0 1,2 1-1,2 2 1,1 2 0,-1 0 109,-2 1 1,3-4-177,-5 3 0,2-4-204,-1-1 1,-5-6-891,5 1 759,2-8 1,-1 2-1,4-12 1,-4-8-411,0-10 1,-4-4 386,7-2 0,-6-6-31,1 1 1,2-1-4,-2 6 1,2 1 318,-2 4 1,-3-2 527,3 7-518,4 8 923,-7 6 1,10 8 806,-7 5-1347,7 9 1,-10 4-1,5 7 248,0 2-527,-5-5 1,10 5 0,-5-8-31,2 0 1,-4-3-119,5-1 1,-5-1-285,6 1 0,-6-7-176,5-4-469,-6 3 672,10-6 1,-12-2 3,3-10 0,2-6-10,-2-5 1,0 2 87,-5-7 0,0 5 33,0-5 0,5 7 75,1-2 0,1-1 57,-2 1 1,-2 2 516,8 8 1,-6-1-284,5 7 1,1 0 542,4 5 0,1 1-226,0 5 1,-1 4-34,1 11 1,0-2-262,-1 7 1,1-5-336,0 5 1,4-7-303,1 2 1,0 2 291,-5-3 0,-6 1-3047,1-5 3186,-1 0 0,-1-29 0,-2-6 0</inkml:trace>
  <inkml:trace contextRef="#ctx0" brushRef="#br1">22132 3019 7679,'0'18'0,"0"2"0,0 0 518,0 6 0,2 1 736,3 10 1,4 3-588,6 7 1,3 7 54,3 3 1,-2-1-396,7 1 0,-7-5-174,2 6 1,1-4-123,-1-2 0,-2-2 68,-8-13 1,1-1-801,-7-5 0,2-8 94,-2-7 607,-3-1 0,-9-41 0,-10-2 0</inkml:trace>
  <inkml:trace contextRef="#ctx0" brushRef="#br1">22117 3097 7666,'0'9'1819,"6"-4"-1190,5-10 1,5 2-237,4-8 0,5 1-59,6-6 1,0 0-176,1 1 1,4-1-89,1 1 0,-3 4 211,-8 1 1,2 6 155,-7-1 0,0 5 222,-5 5 1,-8 4-254,-3 7 0,-3 6-49,-2 4 0,-7 6-282,-3 4 1,-6-3-157,-5 4 1,2-3 46,-7 3 0,2-6-83,-2 0 1,-2-1-425,7-9 1,0-2-868,6-9 1,-1-3 1406,0-7 0,14-44 0,9-23 0,-1-2 0,-1-1 0</inkml:trace>
  <inkml:trace contextRef="#ctx0" brushRef="#br1">22711 2534 7666,'2'16'789,"3"0"0,-3 4 1073,3 1 1,3 9-1157,3 1 1,3 6-201,1 4 1,1 10 579,0-4 1,-1-2-503,1-3 0,0-8-858,-1 3 1,1-4-340,0-2 0,-1-5-588,1 0 1,-2-7 797,-4 2-3140,-3-3 3543,-7-3 0,-28 8 0,-6 1 0</inkml:trace>
  <inkml:trace contextRef="#ctx0" brushRef="#br1">22570 2972 7666,'-16'0'2572,"8"0"408,-6 0 1,12-7-1590,-3-3 0,5-4 97,5-2 1,6-5-1761,9 1 1,0-8 195,6 2 0,5 1-1569,5-1 1,8 5 993,-2-5 1,-2 6-3751,1-7 4401,1 8 0,0 7 0,5 2 0,2 2 0,1 0 0</inkml:trace>
  <inkml:trace contextRef="#ctx0" brushRef="#br1">23305 2878 7666,'0'25'0,"0"3"0,0-8 0,0 6 2352,0-5 0,0 0 31,0-5 251,0-1-1759,0 1-1048,0-7 0,2-2-236,3-7-22,-3 0 0,5-2 431,-7-3 0,-3-39 0,-1-18 0,0-7 0,-1 0 0</inkml:trace>
  <inkml:trace contextRef="#ctx0" brushRef="#br1">23133 2409 7666,'-15'0'0,"-1"0"0,0 0 0,6 2 2078,-1 3 1,3-2-292,-3 8-1957,4-1 170,7 6 0,63 0 0,15-1 0</inkml:trace>
  <inkml:trace contextRef="#ctx0" brushRef="#br1">23696 2800 7666,'-15'14'678,"-1"-3"1,0 2 846,1-2 1,4-2-1446,1 1 0,5 0-751,-6 6 0,8-6 1421,-2 1 874,3-1 0,2 6-935,0 0-555,0-8 1,7 4-1,5-6-60,7-3 1,0-1 0,5-2 0,1 0-292,-1 0 0,-3-7 210,5-3 1,-7-4-242,2-2 0,-4 0-34,-1 1 1,0-3 92,-1-3 1,-1 2 313,-3-7-82,3 7 0,-13-10 0,5 4 364,-5 1-299,-8-6 0,2 11 1,-9-5-281,-3 1 1,-4 4-81,0 9 0,-3-2-304,-8 6 1,6 1-134,0 5 1,7 5 688,-2 1 0,4 41 0,1 5 0</inkml:trace>
  <inkml:trace contextRef="#ctx0" brushRef="#br1">24103 2487 7666,'0'16'754,"0"0"0,0 4 1030,0 1 1,0 7-709,0-2 0,0 9-560,0 1 0,-5 6 484,0-5 1,-1-1-442,6-5 0,0 1-203,0-1 1,0-1-55,0-4-543,0-11 1,2-3-273,3-6 365,-3-1 0,7-7 0,-6-3 0,2-5 0,1-6-803,1-5 0,-6-2 448,4-3 1,2-8-33,-1 2 1,6-2-30,-2 2 0,2 1 301,-1 0 0,3 1 239,-4 4 1,4 2 480,2 3 0,-1 5-360,1 1 1,0 6 919,-1 9 1,1 0-458,0 0 0,-1 12 287,1 4 1,-6 10-335,1 0 1,-8 3-253,2 3 1,2-1-245,-1 0 0,4 1-231,-5-1 0,0-2-373,-5-3 0,6 2-2292,-1-7 1893,0 0 986,-5-5 0,-7-56 0,-2-14 0</inkml:trace>
  <inkml:trace contextRef="#ctx0" brushRef="#br1">24791 2221 7666,'-7'-8'4906,"5"-6"0,-4 10-3521,6-6-1188,-7 6-118,5-10 0,-7 13 1,6-6-230,-3 0 1,-1 5 219,2-3 148,4 3-192,-6 9 1,7 2-1,0 6-336,0 1 252,0 0 0,0 5 0,0-1 60,0 0 0,0-3 0,1-1 0,5-1-522,4 1 1,-1-6-18,1 1 1,1-8 193,4 2 0,1-3 30,-1-2 1,1-2-126,0-3 419,-8 3 1,5-11-1,-8 2 8,-2-3 523,-1-1 1,-2-1 0,-2 0 139,-3 1 1,2 1 331,-8 3 1,-5-1-280,-4 7 0,-1 0 34,5 5 1,-1 0-763,-4 0 1,4 1 53,-4 5 0,5 2-669,6 8 0,-3 0 47,8-1 0,-5 1-403,5 0 1,-1-1-368,6 1 1,2-1-2614,3 1 3974,4 0 0,28 20 0,4 6 0</inkml:trace>
  <inkml:trace contextRef="#ctx0" brushRef="#br1">24822 2675 7658,'-8'16'892,"-1"-6"18,4 1 510,3-1-909,-5 6 1,7-6 7,0 0 0,7-6-270,4 1 1,2-3-107,3-2 0,1 0 202,4 0 1,-3 0-98,3 0 1,-4 0 755,-1 0-302,-1-7-107,1 5-339,-1-5-218,1 0 221,-7 6-287,-2-13-50,-14 5 0,-2-5 35,-7 4 1,1-3 804,-1 8 0,1 0 112,-1 5 0,0 0 368,1 0 0,-1 0-786,0 0 1,1 7-233,-1 3 1,2 4-174,4 2 1,-4 0-188,3-1 1,4 1-3459,2 0 3594,4-1 0,35-20 0,10-5 0</inkml:trace>
  <inkml:trace contextRef="#ctx0" brushRef="#br1">25558 2300 7639,'0'-9'4559,"0"2"-4343,0 21 0,0 1 1,1 15-1,3 0 189,1 3 0,2 3 0,-4-1 0,4 3 5,2 2 0,-5-3 140,1 4-415,3-6 0,-6-2 0,3-9 407,-3-1-430,-2-2 1,5-21-722,1-11 0,1-16 101,-2-15 0,2-3 0,5-4 0,-3-1-357,-3-2 0,7-6 269,-3 6 592,4 7 1,-4 7 0,1 8 0,1 4 1253,2 5 0,2 11-704,-1 4 1,1 13-47,-1 9 1,1 8 0,0 11 0,-1 3 289,1 2 0,0-3-552,-1 5 1,-1-2 21,-3 1-306,3-2 1,-6-10 0,6-1-1420,-3-2 333,2-7 0,-4 2 1,7-9-2522,-1-1 2992,-6-8 661,5 4 0,-5-35 0,6-7 0</inkml:trace>
  <inkml:trace contextRef="#ctx0" brushRef="#br1">26371 2300 7639,'-16'7'0,"2"3"0,4 11 0,-4 1 1039,4 4 1,3 6-109,1-1 0,5 0 315,1 6 0,0 1-833,0-1 1,8-8-233,8-8 0,1-4-443,9-1 0,1-7 230,4-4 1,-5-3 8,0-2 0,-2-7 103,2-4 34,4-3 0,-13-6 0,4-3-94,-3-1 349,-10-2 0,4-1 0,-6 1 213,-3-1-110,-1-3 1,-2 4-1,-2 2-836,-3 1 0,-6 2 229,-9 5 0,0 1-498,-6-1 1,-5 8 340,-5 2 1,-1-1 291,6 2 0,-10 30 0,-5 14 0,-4 5 0,-1-1 0</inkml:trace>
  <inkml:trace contextRef="#ctx0" brushRef="#br1">27481 2002 8073,'-8'2'1537,"3"3"1,3-1-910,2 6 0,0-5 0,0 6 0,0 1 251,0 2 1,2 7-342,3 0-327,-4 6 1,12-1 0,-6 9 0,0 4 0,1 0 123,1 5 1,-6-6-283,3-1 0,-5-4 148,-1-2-296,0 0 0,0-6-317,0-5-62,0-9 0,6-6 0,-1-10 1,-2-9-1,1-9-662,1-8 1,-2-11 784,8 1 0,-6-10 1,4-1-1,-1 2-39,1 1 0,0 4 436,1 3 0,2 0 365,-6 11-380,6 3 0,-4 14 1816,8 4-1197,0 10 1,-1 10-1,1 11 1606,0 5-1938,-1 4 1,1 3 0,0 2 443,-1 1-809,1 1 1,-2-6 0,0 0-147,1 1-397,-2-1 1,9-7 0,-6-3-946,-1-4 0,1-6-755,0-1 2290,-1-6 0,22-53 0,5-20 0</inkml:trace>
  <inkml:trace contextRef="#ctx0" brushRef="#br1">28232 2284 7633,'0'16'0,"-2"-1"1902,-3 1-1267,4-7 0,-5 3-146,12-7 1,2-2-295,8-8 0,-1 0-150,1-11 1,2 4 39,2-9 0,-2-3 112,3-2 1,-4 2-192,-1-3 0,-6 8 113,0-2 1,-6-1-98,1 1 0,-3 0-29,-2 6 0,-2 4-84,-3 1 0,-4 1 2,-6-1 1,-6 3-128,0 7 263,-7 0 1,9 0 0,-5 1 100,1 5 1,-3 2 169,5 8 1,0 6-104,6 5 1,4 2 336,1 2 1,6 1 149,-1-1-656,3 0 0,4 1 0,3-1-292,6 0 1,8-7-709,2-3 1,7-3-1723,-2-3 1980,10-6 0,-3 0 0,5-6-945,1 2 1641,-6 1 0,10-17 0,7-6 0,1-1 0,-1 1 0</inkml:trace>
  <inkml:trace contextRef="#ctx0" brushRef="#br1">28842 2112 7633,'-15'-7'0,"2"5"1155,-2-3 0,3-2-489,-9 2 1,3 0-306,3 5 1,-1 0-107,0 0 1,1 0 189,-1 0-148,1 6-50,-1 10 1,5 3 0,3 7 98,1 2 1,2-4-149,5 3 0,0-3-100,0 2 0,7 2 66,3-7 1,-1-1-298,1-4 52,1-7 1,6 3 0,2-7-376,2-1 1,1-4 191,-1-6 0,-3-2-155,3-8 0,-2-1 28,2-4 1,-9 4-32,3-4 255,-3-4 0,-1 6 0,-2-5-106,-2 1 0,-2-3 75,-5 5 0,0 0 82,0 6 0,0 4 42,0 1-149,0 6 777,0-2 1,0 19 673,0 8 0,0 9-603,0 6 1,0-1 399,0 7 1,0 5-319,0 5 0,-2 2 413,-3-2-857,3-3 1,-14 11 0,3-4 70,-7 0 0,-2-4-275,1-10 1,-2 1-173,-3-6 1,-3-8-1501,3-8 1,3-11 257,2-4 726,4-5 629,1-8 0,8-50 0,1-19 0</inkml:trace>
  <inkml:trace contextRef="#ctx0" brushRef="#br1">29311 2065 7633,'-15'-2'1856,"-1"-3"1,1 3-1160,-1-3 1,5-2-837,1 2 1,1-2 477,-1 2 1,-4 3 722,4-3 0,1 3-216,-2 2-383,1 0-94,-6 0-277,8 7 0,-1 2 0,6 8-113,-3 4 1,1-4-1,7 4 1,1-2-398,3 2 0,4-4-247,-5 4 0,7-5 332,-1-6 0,3 3-332,1-8 0,3 0 208,3-5 0,-4-2 58,4-3 1,1-5 137,-1-11 0,0 3 175,-5-3 1,-1-1-12,1 1 0,0 0 151,-1 6 0,-4-1 1065,-1 0-648,1 8 305,4 1 0,-1 8-307,-3 5 1,1 9 51,-7 11 1,5-1-244,-4 1 0,4 0-79,-5 5-221,7 0 0,-8-5 0,5-1-668,-3-3 1,1-3-904,-1-8-1226,-5 3 2819,13-12 0,-12-51 0,5-21 0</inkml:trace>
  <inkml:trace contextRef="#ctx0" brushRef="#br1">29734 1611 7633,'0'11'2088,"0"-1"0,0 2-1018,0 9 1,0 3-522,0 8 1,5 6-187,0 4 1,2 3-153,-2 2 0,4-2-469,7-3 0,-1-1-1300,1-9 1267,0 2 1,-2-16 0,-2 1-1534,-2-7 1824,1 2 0,-17-26 0,-4 1 0</inkml:trace>
  <inkml:trace contextRef="#ctx0" brushRef="#br1">29530 2065 7633,'7'16'4503,"2"-8"-3549,7-3 1,-4-3-486,4-2 1,-3-2-378,13-3 0,1-9 0,4-8 0,0-1-2832,0 1 2740,8-6 0,-7 0 0,3-3 0,6-7 0,0 1 0</inkml:trace>
  <inkml:trace contextRef="#ctx0" brushRef="#br1">30281 1815 7633,'0'15'0,"0"1"899,0 0 1,0 4 2797,0 1-3165,0 7 0,0-9 0,0 7-222,0 2 1,0 0 0,0 0 0,0-4 23,0-1 1,0-3-2237,0-4 1158,0 0 1,7-2-1112,4-4 1855,-4-3 0,-1-83 0,-6 28 0,0 0 0</inkml:trace>
  <inkml:trace contextRef="#ctx0" brushRef="#br1">30187 1689 7633,'-5'-10'1759,"0"0"1,-2 6-1151,2-1-406,3-4 3530,-12 7-2062,12-5-1671,-5 1 0,28-24 0,5-12 0</inkml:trace>
  <inkml:trace contextRef="#ctx0" brushRef="#br1">30578 1877 7633,'0'16'0,"-7"-1"0,6 1 1264,-5 0 1,3 3-121,-2-3 0,3 3 455,-3-9 0,5 4-861,5 2 0,5-2-529,11-4 1,-3-5-53,3-10 0,1-4-109,-1-6 1,5-3-1,-3-1 1,-1-3-231,1-3 0,3-1-121,-5-5 1,0 5-189,-6 0 0,-4 0 0,-1-6 1,1 3-2689,-3 3 3179,-1 3 0,-14-13 0,-1-6 0</inkml:trace>
  <inkml:trace contextRef="#ctx0" brushRef="#br1">31032 1736 7633,'0'9'912,"0"0"-189,0-4-60,0-3 1,7 5-38,3-7 1,4 0 185,2 0 0,1-7-255,4-4-449,-3-3 0,11-3 0,-5-2 1,2-4-1,1 1-119,0-1 1,-4 0-20,-2 3 0,-6 2 171,-4-3 0,-4 4-62,-7 1 1,-2 8-242,-3 2-166,-11-2 0,-3 6 0,-7-1 46,-2 6 264,-1 6 0,-3 12 1,3 1 99,3 2 1,3 3 143,8 4 1,-1 0 316,0 0 0,8 6-317,2-1 0,5 1-195,1-6 1,7-1 40,3-4 0,11-4-124,5-6-343,3 0 0,4-8 0,4-4-1003,5-8 1398,3-4 0,4-37 0,4-16 0,6-4 0,-1 1 0</inkml:trace>
  <inkml:trace contextRef="#ctx0" brushRef="#br1">26355 3348 7632,'-1'10'925,"-3"1"468,-1 1-620,-7-5 0,8 1 0,-6-4 1158,-2 1-1063,5 0 0,-2-5-259,4 0 1,-4-1-376,-7-5-153,1 5 0,-1-6 116,0 7 1,6 7 7,0 3 1,1 6-33,-1 5 1,-4 5 0,5 8 0,0 5 566,4 1 1,3 0-913,2 1 0,0 3-214,0-8 0,7-6 0,4-9 1,4-6-1129,6-4 1,5-6-308,11-10 0,-3-6 1821,8-10 0,7-23 0,6-12 0,-13 13 0,0 1 0,0 0 0</inkml:trace>
  <inkml:trace contextRef="#ctx0" brushRef="#br1">26824 3395 7632,'-17'5'799,"-4"0"1,4 6-440,-4-6 0,4 7 23,1-2 1,0 1 75,1 4 1,4-2 0,3 7 0,1-2 192,3-3 1,4 1-614,5 0 0,6-1-288,10 1 1,3-6 0,7-1 0,1-2 5,-1-3 1,0-3 154,0-1 1,-1 0-340,-4 0 319,4 0 0,-11-7 1,5-1 336,-1-1-81,-3-5 1,-4 5 735,0-6-712,-8-1 1,-1 0 0,-8 1 427,-5-1-441,-2 7 1,-10-4-1,-2 2-97,-7-3-193,-2-1 1,-2 1-1,-1 2-454,1 1 243,0 8 1,-1-10 0,3 8-371,3 2 0,2 3 14,3 5 1,9 4 15,-4 6 0,11 1 682,-1 0 0,74-1 0,19 1 0</inkml:trace>
  <inkml:trace contextRef="#ctx0" brushRef="#br1">27419 3348 7632,'-9'0'3953,"0"0"-1458,4 0-1583,-3 0 1,-8 0-698,0 0 1,1 0-336,-1 0 0,0 0 59,1 0 0,-1 0-252,0 0 176,1 7 0,-1-4-35,1 8 1,1-1 0,3 6-103,6-1 0,5-1 70,5-3 0,4 1-53,7-7 1,6 5 92,4-4 0,4 1-355,1-2 0,6-3 172,-1 3 1,6-3 82,-6-2 0,1 5 208,-6 0 0,-1 2 236,-4-2 1,1 4 235,-6 6 1,-7-4 567,-9-1 0,-3 6-90,-2 5 0,-7 0-333,-3-6 0,-6 6 263,-5 0 0,-1 0-356,-4-5 1,-4 3-928,4-4 1,-4 4-344,-1-8 1,2-4-682,3-2 1,-2-3 772,7-2 710,-7 0 0,4-84 0,8 32 0,0 0 0</inkml:trace>
  <inkml:trace contextRef="#ctx0" brushRef="#br1">27591 2988 7632,'5'16'1622,"0"-1"0,8 3-492,-3 2 1,2 10-161,-1 6 0,8 8-369,-4-2 0,4 3 117,-3 2 1,1 3-490,4-3 1,-3 2-32,3-13 0,-4 4-1105,-1-8 1,-1 1 607,1-13 0,-6 7-359,1-7 1,-8 1 210,2-5 1,-3-6-590,-2 1 1036,0-1 0,-7-22 0,-2-7 0</inkml:trace>
  <inkml:trace contextRef="#ctx0" brushRef="#br1">27544 3442 7632,'-9'0'4644,"1"0"-2292,2 0-1520,5 0 0,-5-2-372,12-3 1,8 1-378,6-6-288,8-1 1,-3-4-1,8-1-2133,3 0 1694,-3 1 1,12 4 0,-5 1-1,2-1 644,0 3 0,27 8 0,13 8 0</inkml:trace>
  <inkml:trace contextRef="#ctx0" brushRef="#br1">28263 3301 7632,'-15'0'2093,"-1"0"1,1 0-1021,-1 0 0,-5 5-168,0 0 0,0 6-441,6-6 0,-1 7-244,0-2 1,1-1-88,-1 2 0,6-1-94,-1 6-11,8-8 1,-2 5-369,10-8 18,10 7 1,3-10 0,4 3-991,1-3 1211,-6 5 1,8-6-1,-6 6-281,2 0 1058,7 2 1,-11 1 0,4 1 24,-4 1 76,-1 2 0,-1 3 0,-1 2-70,-3 2 1,1 0-269,-7-5 0,0 5 12,-5-1 1,-1 6-540,-5-5 0,-2 2-635,-8-2 0,-1-4 611,-4 4 112,3-11 0,-46-3 0,-4-7 0</inkml:trace>
  <inkml:trace contextRef="#ctx0" brushRef="#br1">25307 12687 7673,'-7'9'116,"4"5"1,-6-3-1,2 2 1,4 3-1,-1 0 415,-1-1 0,3 8 0,-3 3 0,5 5 63,5 6 0,-1 5-345,6 10 0,1 10-35,4 11 1,6 12-479,-11-38 1,1 0 0,3 7 0,0 2 364,-1 5 1,0 3 0,1 4 0,1 1-294,1 4 0,0 0 1,-1 6-1,1 0 344,0-1 1,-1 1-180,1 4 0,0 1 0,-1-1 0,1 1 0,-1 2 0,-1 0 55,-1-2 1,0-1-52,3-2 0,-2-2 0,-4-15 0,-1-2 0,3-2 0,0-1-127,0-5 0,-1-1 10,-1-1 0,1-3 1,10 31-1,0-9 1,-4-11-1,-3-12-453,-4-4 1,1-10-217,4 3 1,-4-4 331,-1-2 1,-1-1-574,1-4 1285,-3 3 0,-7-11 1,0 4-1</inkml:trace>
  <inkml:trace contextRef="#ctx0" brushRef="#br1">25307 12813 7680,'-10'-6'2455,"-1"1"-4048,8 0 740,-4 5 872,14 7 1,2 0-1,6 5 1,3-2-1,3 1 460,5-2 1,8 5 0,5-6 0,2 1 98,8-4 1,0-3-108,8-2 0,7 0-241,9 0 1,4-12 0,3-4 0,5-3-45,-39 8 1,2-1-1,2 0 1,2-2-388,5-3 1,1-2 0,1-1 0,0 0 227,3-3 1,1-1-1,6-3 1,1 0-1,4-1 1,0-1 0,3-2-1,1 1-86,0-2 0,0 1 1,2 3-1,0 1 47,-4 0 0,-1 1 0,3 2 0,1 0-124,1 0 0,1 1 1,-1 2-1,0 2 1,0 0-1,0 1 1,-5 2-1,-1 1-86,-1 2 0,0 0 0,3 0 1,0 2 126,-1 0 0,1 1 1,5 1-1,1 0-342,-1-1 1,0 0 0,2 1 0,-1 2 475,-6 2 1,-1-1 0,2-1-1,1 1-8,0 0 0,0 1-27,4-2 0,0 0 0,-6 2 0,-1 1 0,0 1 0,-1 0 30,-4-1 0,-1 1 0,0 2 0,0 0-107,-4-2 1,0 1 0,2 0 0,0 2 173,-4 0 0,-1 0 0,-2 0 0,0 2 5,-8 0 1,0 1 0,1-2 0,0 1 35,-3 3 0,-1 1 1,0-2-1,-1 0-38,-3 1 0,-1 1 1,36 8-275,-7-4 153,-7-3 1,9 2 0,-9-6-408,-5 3 0,-6 4 468,-8-5 1,-7 0-901,-3-5 1372,-4 0-1568,-9 7 1111,-8-5 0,-11 7 0,-10-6-722,-6 2 1,-4 6 927,-6-6-265,-4 7 0,-41-3 0,-8 7 0</inkml:trace>
  <inkml:trace contextRef="#ctx0" brushRef="#br1">26136 15582 7641,'0'10'1274,"0"1"-299,0 1-1263,0 2 0,6 1 1,0-1-1,1-2 0,2-1 1,0 1-1,3 2 107,2 1 0,7-4 188,0-1 0,8-6 530,2 1-279,8-3 1,9 3 0,4 0 289,6-1 0,10-4 0,6-4 0,6-3-56,4-1 0,-39 5 1,2 0-316,-1-2 1,2 0 0,2 0 0,2 0-167,5-3 1,1 0-1,3 2 1,1 1-1,3 0 1,1 0 0,-1-1-1,2-2 158,1-1 1,1-1-1,2 1 1,0 1-391,7-3 1,1 1 0,3 1-1,1 0 276,-2 1 1,0 1 0,4-1 0,0 0 0,-7 0 0,0 0 0,2 1 0,0-1 3,2 0 0,0 0 0,-1 0 1,1 0-103,1 0 0,1 1 0,-2 1 1,-1 1 15,-3 0 0,1 0 1,1 1-1,1-1-164,0 0 1,0 0 169,3-2 1,0 0 0,-4 3 0,-1 1-1,1-3 1,1 0-64,-2 1 1,0-1 30,0 1 0,-1 0 0,0 0 0,0 0 0,-1 0 0,-1 1-112,-3 1 0,0-1 230,-3-2 0,-1 0 0,-6 4 0,-1 0 0,0-2 1,0 0 130,-2 0 0,0 1 0,-1-1 0,0 1-255,-7 0 0,0 0 1,0 3-1,-1-1 51,32-5 1,0 3-369,-4-2 0,-5 1-1367,-6-6 1291,-7 6 1,-16-9-1,-3 2-680,-6-3 0,-11-1 21,-10-1 1111,-6 0 0,-9 1 0,0-1 0</inkml:trace>
  <inkml:trace contextRef="#ctx0" brushRef="#br1">26308 13188 7658,'-15'0'262,"-1"0"-105,0 0 296,8 0 1,-6-5 0,3 0-1,-1-1 1,0 1 1027,2 0-1285,-1 0 0,-4 5-41,-1 0 1,6 0-84,-1 0 0,6 5 1,-4 2-1,0 2-15,1 3 1,4 7 63,-1 2 1,3 1-138,2-1 0,0-3 109,0 3-333,0 3 1,7-7 97,4 4 25,3-4 1,7-8 0,-1-4 0,-1-3-1,-1-4-150,-3-3 1,1-4 46,0-6 1,-1-1 68,1 1 1,0-1-61,-1 0 1,-4-5 140,-1 1 0,-6-1 110,1 5 0,2 0 0,-2 1 607,-1-1-40,-3 7 414,6 2-599,-5 7 0,5 7-115,-7 4 1,5 3 40,0 1 1,8 6-210,-3 0 0,-1 2-188,1-2 1,-1-4 8,1 4 1,4-4-260,-4-1 1,-1-1-16,2 1 1,-6-2-309,5-4 0,-5 3-496,6-8 0,-2 2-159,1-2 1277,4-3 0,9-44 0,10-19 0</inkml:trace>
  <inkml:trace contextRef="#ctx0" brushRef="#br1">26762 12844 7658,'-7'-16'2019,"5"1"-907,-12 6-731,13 2 0,-6 9 17,7 3 1,0 4 215,0 6 0,5 8-343,0 3 1,7 3-1,-3 3 1,1-1-146,1 0 1,-3 1-69,3-1 1,3 0-349,-4 1 0,-1-3 179,1-3-1591,1 4 1,3-13 1701,-4 4 0,18-31 0,-2-10 0</inkml:trace>
  <inkml:trace contextRef="#ctx0" brushRef="#br1">27200 12953 7658,'-16'0'3127,"1"0"-2494,-1 0 0,0 0-731,1 0 0,4 0 573,1 0 1,1 2-122,-1 3 1,-4-3-579,3 3 205,4-3 0,-1 0 0,4 3 85,-1 5 1,0-1-412,5 2 1,2-8-196,3 2 255,3 4 1,8-7 0,0 5-1,-1-2 1,3 0-224,3-1 1,-4-3 560,4-1 1,-4 2-111,-1 3 0,5-3 458,0 3 0,-1-1-180,-4 1 0,-5-3 1194,-1 3-216,-7 4-574,11-1 1,-12 8-87,3 0-542,-10-1 0,-4 1-240,-6-1 1,-1-1 241,0-3 0,1 3-1358,-1-4 0,6-1 1359,-1 1 0,8-20 0,-4-1 0</inkml:trace>
  <inkml:trace contextRef="#ctx0" brushRef="#br1">27575 12906 7658,'-15'2'941,"-1"3"1,6 4-518,-1 7 0,2-1-1222,-1 1 0,1 0 285,4-1 0,3 3 1923,-3 3 0,9-4-833,1 4 0,7-6-928,-2-4 270,11 3 0,-3-12 0,4 3-384,1-3 523,-6-2 0,8 0 0,-6 0 0,2 0 0,-2 0 693,-2 0 0,-1-7-330,-1-4 1,1 2 95,0-1 1,-6 0-21,0-6 1,-6 0 91,1 1 1,-3-1 59,-2 0-455,0 1 1,-2-1-445,-3 0 0,-4 6 225,-6 0 1,-3 6-1274,-3-1 0,4-2-73,-4 2 1,-1-1 1370,1 6 0,-28 14 0,-1 4 0</inkml:trace>
  <inkml:trace contextRef="#ctx0" brushRef="#br1">28154 12468 7636,'-16'-5'1163,"1"0"0,4 0-388,1 5 0,6 2 1,1 3-115,6 5 0,6 6-502,7 5 0,-1 5 1,1 9-1,1 1 256,4-1 0,-2 3-379,7-1 1,-6 6-15,0-1 1,-2-4 0,-3-2-1,1-4-629,0-6 1,-2 3-676,-4-3 1,-1-5 1281,-4-5 0,-31-28 0,-2-14 0</inkml:trace>
  <inkml:trace contextRef="#ctx0" brushRef="#br1">28123 12813 13185,'15'0'352,"3"0"-429,3 0 1,-2-7-49,7-4 0,2 1 1,6-4-1,5-5-1577,1-4 1,0 4 1701,1-2 0,-2 0 0,2-3 0,1-1 0,0 0 0</inkml:trace>
  <inkml:trace contextRef="#ctx0" brushRef="#br1">28733 12703 7637,'0'16'449,"0"-1"101,0 1 1,0 1-140,0 4 0,0-2 0,0 6 0,0-3 243,0-3 0,0 6-569,0 1 1,0 2 62,0-2 1,0-4 0,0-6 0,-2 0 367,-3-1-119,3-6-410,-5-2 1,7-16 39,0-6-388,0-8 0,0-8 1,0-2 12,0-4 249,0 4 0,0-7 0,2 5 624,3-1-362,-3 6 0,10 3 1,-5 4 104,2-1 1,-4 4-73,5 0 1,1 4-117,4 6 0,1-3-406,0 8 1,4 0-1842,1 5 2167,0 0 0,16 28 0,4 7 0</inkml:trace>
  <inkml:trace contextRef="#ctx0" brushRef="#br1">29171 12625 7637,'-16'-5'335,"0"-1"0,1 1 505,-1 5 1,6 0-82,-1 0-522,1 0 0,-1 7 194,1 4 0,6 4-93,-1 6 1,4 3 136,1 8 1,0-1 154,0 0-540,0 1 0,0-3 0,1-1 0,4-2 1,4 0-110,0-2 1,5-6 17,-4-8 1,6-6-105,5 1 0,-4-3 0,4-6 1,-4-4-665,-1-8 0,0-5 217,-1 0 0,1-1 185,0-4 0,-6-4 321,0 4 1,-4 2 23,4-3 0,-7 3 166,3-2 0,-5-2 25,-1 7 0,0 1 488,0 4-216,0 7-126,0 2 1,0 9 222,0 3 0,0 4-148,0 7 1,0 4-167,0 1 0,0 5-283,0-5 1,2 5-392,3-5 0,-1 0-209,6-5 1,-4-1-2298,4 1 2956,0 0 0,27-22 0,5-4 0</inkml:trace>
  <inkml:trace contextRef="#ctx0" brushRef="#br1">29734 12562 7637,'-16'0'1265,"0"0"1579,1 0-2493,-8 0 1,6 0-141,-4 0 761,4 7 1,1 0-494,0 4 1,8 3-331,2-4 1,5 4-11,1 2 1,0 1-1,0 4 1,0-2-76,0 7 1,1-5-179,5 5 1,2-2-494,8 2 1,0-1 254,-1-4 0,6-4-871,0 4 0,2-6 533,-3-4 0,0 1-243,6-7 1,-7 0 111,2-5 821,3 0 0,1-31 0,2-14 0,6-3 0,0 0 0</inkml:trace>
  <inkml:trace contextRef="#ctx0" brushRef="#br1">30000 12265 7637,'-7'-9'2531,"-2"-5"1,0 14-1876,4 0 1,3 7-276,2 9 0,0 8 165,0 8 1,2 1-273,3 8 0,-1-1-125,6 2 0,-5 2-312,6-8 0,-1 8-481,6-3 0,-2-2 299,-4-3 0,4-3-319,-3-2 1,-3-1-2101,3-4 2764,-1-3 0,-1-29 0,-2-4 0</inkml:trace>
  <inkml:trace contextRef="#ctx0" brushRef="#br1">30094 12594 7637,'-9'-7'1620,"2"5"-259,7-12 0,2 7-613,3-3 1,4-4-82,6 3 0,6-3-498,0-1 0,5-1-642,-5 0 206,7 8 0,-11-6 0,6 5-2571,-1 0 2838,-4-4 0,-3 11 0,-8-5 0</inkml:trace>
  <inkml:trace contextRef="#ctx0" brushRef="#br1">30125 12656 7637,'0'16'4707,"2"-2"-3122,3-4 1,3-3-823,8-7 1,7 5 533,3 1 0,-2-1-633,2-5 1,2 0-312,8 0 1,-3 0-56,4 0-298,-4 0 0,19 21 0,5 5 0</inkml:trace>
  <inkml:trace contextRef="#ctx0" brushRef="#br1">26261 13845 6552,'0'9'2462,"0"-2"-1308,0-7-325,0 0-646,-7 0 299,6 0-312,-6 0 0,7 2-110,0 3-46,0 3 0,5 10 0,2 1 0,0 4 1,2-1-120,-1 1 0,-3 5 45,6-2 0,-1-4 0,4-1 1,-2-4-203,-1-1 26,-1-7 0,6-2 63,0-7 1,-6-7-1,-1-5 1,-1-7-60,1-8 0,-5-2 119,1-2 1,2-1 90,-2 1 0,0 5 1,-5 2-1,0 1 40,0 4 1,0 2-124,0 1 329,0 7-114,0-5 0,0 14 221,0 0-221,0 0 1,0 16 0,0-2 101,0 5-187,7 2 1,0-4 0,5 2 66,-1 2-95,-8 0 0,11-4 1,-4 3-85,4 0 56,2 1 1,-6-5-1,1-2 0,1-4 0,0 4 198,-1-3 1,2-4 69,-2-2 139,3-4-293,1-1 1,1-12 19,0-3 1,-6-6-19,1 0 0,-6 2-115,5-7 1,-5 0-129,6-6 0,-6 3-2,6 3 1,-8-4 33,2 4 0,-1 2 14,1-2 1,-3 1-321,3-1 128,-3 4 0,-1 8-741,5 3 1045,-5 4 0,-1 28 0,-8 5 0</inkml:trace>
  <inkml:trace contextRef="#ctx0" brushRef="#br1">26965 13485 7663,'-10'0'98,"1"2"0,2 3 306,4 6 0,-4-3 0,2 3 0,1 1 136,2 2 1,2 3-239,0 4-246,0 3 0,6 8 0,1-1 0,-1 0 0,3 1 170,0-1 0,-4 0-249,5 1 0,-4 2 36,4-2-64,-6 2 1,8-11 0,-7 3-1,-2-5 1,1-5-528,1-6 514,-3 4 1,5-14 0,-7 0 0,0-9-69,0-5 0,2-7-52,3 1 0,-3-8 177,3 2 0,-4-4 0,-1-1 0,0 1 196,0 4 0,6-2 107,-1 8 1,2-1 86,-2 5 1,-1 6-114,6-1 0,-5 8 262,6-3-343,-1 5 1,6 9 0,-1 6-15,1 5 0,1 9-275,4-2 0,-3-1 201,2 1 0,-2-2-527,-3 2 0,1-3 15,0-8-305,-1 8 0,-4-7 0,-1-1-213,2-8 1,-3 0 928,2-2 0,6-48 0,7-18 0</inkml:trace>
  <inkml:trace contextRef="#ctx0" brushRef="#br1">27544 13783 7663,'-16'-2'451,"1"-3"0,4 3-218,1-3-440,-1 3 257,-4 2 115,-1 0 0,6 0-96,-1 0 123,8 0 1,-4 7 0,5 3 121,-3 4 1,3 2-1,-3 0 1,3-1 20,2 1 0,2-1-250,3 1 1,2 0-140,4-1 0,2-1-59,-2-3 1,3-4-299,1-7 0,1-2-152,0-3 1,-1-4 227,1-7 1,0 1 42,-1-1 0,-1-1 49,-3-4 0,1 3 240,-7-2 1,7-3 246,-1 2 0,-4 0 947,-2 6-968,3-1 1,-4 7 214,6 4 675,-6 3-702,3 2 1,-2 13 0,0 2-159,-1 3 0,-1 6-302,2 2 1,-3-2-259,3 2 1,-1-6 67,1 0 0,-3-2-264,3-3 0,2-4 180,-2-1 323,0-6 0,2-53 0,2-20 0</inkml:trace>
  <inkml:trace contextRef="#ctx0" brushRef="#br1">27998 13376 7663,'0'17'0,"0"4"0,0 3 374,0 8 1,5-1 494,0 0 1,7 2-337,-1 4 1,3-4 795,1 3-1224,-6-3 0,5-1 0,-4-3 0,2-3 0,1-5-1953,-3-3 1061,0-3 787,-1-6 0,-2-2 0</inkml:trace>
  <inkml:trace contextRef="#ctx0" brushRef="#br1">27904 13767 7656,'7'9'3177,"1"-2"-2079,8-7 0,1 0-392,4 0 1,4-7-172,6-4 1,0-4-754,0-6 1,1-2 217,-1-3 0,0-4 0,4-4 0,2 0 0,1 0 0</inkml:trace>
  <inkml:trace contextRef="#ctx0" brushRef="#br1">28748 13282 7656,'-10'-5'503,"0"0"2108,-3 1-1736,6-5 0,2 8 1,10-3 99,6 8 0,3 6-568,1 11-274,8 3 1,-6 2-1,6 0 139,0 2-261,-6 9 1,5-4 0,-6 3-196,0-3 0,-1-1 0,1-1 0,-2 0-817,-4 0 1,3-6-428,-8-4-243,0-4 0,-5-10-367,0-7 2038,-7-14 0,-6-30 0,-4-13 0,-3-6 0,-1-1 0</inkml:trace>
  <inkml:trace contextRef="#ctx0" brushRef="#br1">28936 13423 11798,'16'-2'859,"-1"-3"0,3 3-622,3-3 0,1-2-199,4 2 0,4-1-26,-4 6 1,3 0-39,3 0 0,-3 0 98,-3 0 1,-3 7-131,-7 4 44,-8 3 0,-1 3 0,-7 2 112,0 2-88,0 7 1,-3-9-1,-6 7 1,-7 0-1,-3-1-337,-3-5 0,3-2-185,-8-3 0,8-1-318,-2-3 0,4-4 1,1-7-1887,1 0 2716,6 0 0,9-42 0,9-10 0</inkml:trace>
  <inkml:trace contextRef="#ctx0" brushRef="#br1">29374 13485 7656,'-9'7'282,"-5"2"1,13 7 1162,-5-1-338,5-6-801,8 5 0,3-12 0,9 3-27,2-3-250,7-2 1,-6 0-1,6 0 91,-2 0 0,-1-6 1,2-1-1,-2-1 58,-3-4 1,4 3-53,-5-2 0,0 1-110,-5-6-98,-1 1 0,-6-1-64,-4 0 26,-3 1 1,-2 4 0,-2 3-290,-3 1 323,-4-5 0,-8 10 1,-2-3-311,-2 3 338,0 2 0,6 0 1,-1 2-80,0 3 463,1 3 0,1 8 1,2 2 160,1 2 1,8-1 222,-2 8 1,3-7-332,2 6 1,0-6-124,0 0 0,2 3-948,3-2 0,3 0 171,8-6 0,5-4-163,0-1 1,5-6-141,-5 1 0,7-3 824,-2-2 0,45-42 0,-29 16 0,-1 0 0</inkml:trace>
  <inkml:trace contextRef="#ctx0" brushRef="#br1">30078 13329 7656,'-16'0'0,"1"0"0,4 0 913,1 0 1,-6 0-270,-5 0 0,0 5-132,6 0 0,-6 2-175,0-2 1,0 2-39,6 4 1,-1 3-55,0-4 0,2 4 423,4 2-527,-4-1 16,12 1 0,2-7-565,11-4 0,8-3 243,2-2 0,6 0-756,0 0 0,2-2 290,2-3 0,6 3 82,-1-3 1,1 3 350,-6 2 1,-1 0 267,-4 0 1,3 0 172,-3 0 0,-5 2-143,-5 3 0,-2 4 946,-9 6 1,0 1-108,-5 0 1,-2-1 40,-3 1 0,-5 1-648,-11 4 1,-2-3-257,-3 2 1,-3-4-431,3-6 1,-4 3-704,-1-8 0,1 0 1057,4-5 0,-10-56 0,3-13 0</inkml:trace>
  <inkml:trace contextRef="#ctx0" brushRef="#br1">30485 12985 7656,'-6'15'642,"1"1"0,0 0 803,5-1 0,0 6-1527,0 0 1,0 7-116,0-2 0,0 3 1700,0 3 1,0-1-746,0 0 0,5 1-557,0-1 1,2-7-325,-2-3 0,-1 3-417,6 3 0,-1-5 479,2-1-2753,2-4 2814,-11-8 0,-2-16 0,-9-10 0</inkml:trace>
  <inkml:trace contextRef="#ctx0" brushRef="#br1">30297 13501 11674,'12'-16'1170,"4"1"1,-1-3-595,17-3 1,-3-3-1010,13-7 0,-6 0 433,6-1 0,1-11 0,4-8 0,7-3 0,0-1 0</inkml:trace>
  <inkml:trace contextRef="#ctx0" brushRef="#br1">30985 13126 7621,'-2'-9'2343,"-3"4"1,3 6-2080,-3 10 1,5 1-1,4 16 1,3 5 176,1 7 0,3 5-213,4 2 0,1 7 0,0 3 0,-1 4 45,1 2 1,-2-8-651,-4-3 0,4-5 286,-3-5 1,-3-11-1474,3-10 0,-6-5 1564,5-6 0,-6-65 0,3-24 0</inkml:trace>
  <inkml:trace contextRef="#ctx0" brushRef="#br1">31032 13219 7621,'-9'0'2296,"-5"0"-1650,13 0 1,-5-7 66,12-3 1,4 1-489,11-1 1,-2-6 0,9-5 0,3 2-7,4 2 0,1 1-189,-4 1 0,-1 1-130,0 3 1,-1 4 0,-2 7 35,-2 0 0,-9 7-10,-1 4 0,-8 10 94,-8 5 0,-7 3 0,-3 4 0,-6 2 15,-5 1 1,2 1-76,-7-6 1,5 6-227,-5-1-50,0 1 1,2-6-1,3-1 1,4-4-1497,1-5 1131,7-4 681,2-8 0,42-51 0,9-19 0</inkml:trace>
  <inkml:trace contextRef="#ctx0" brushRef="#br1">31595 13047 7623,'-16'6'1199,"1"-1"0,4 7-529,1-2 0,1 4-482,-1 2 0,-2 5 9,6 0 0,-4 6 45,5-1 0,0-1-29,5 1 1,0 3 114,0 3-186,0 2 0,0-16 1,0 3-23,0-4 1,7-3 0,3-4-235,4-4 0,0-6-447,-4-6 0,4-4 248,-3-11 0,-3-3-455,3-7 0,-6-1 226,5 1 1,-1-6 45,1 1 1,4-1 194,-3 6 0,-3 2 104,3 3 1,-2-2 262,1 7 1,2 0-106,-7 5 0,7 8 746,-1 2 1,1 8-63,-1 9 1,2 6 210,-2 14 1,3 6-360,1-1 1,1 8 8,0-3 0,-2 3-334,-4-2 0,4 1-263,-4-6 1,4-3-182,2-8 0,-2-3 215,-4-7-1365,4-8 1,-7-2 1421,3-12 0,-3-65 0,-7 24 0,0 0 0</inkml:trace>
  <inkml:trace contextRef="#ctx0" brushRef="#br1">32096 12594 7623,'0'15'0,"-6"1"1311,1 0 0,0 1-591,5 4 1,0 8-110,0 8 0,0 8-236,0 2 0,2 0 12,3 5 1,-2 0-98,8-5 0,-6 2-444,5-13 0,-4 1-776,4-6-91,0 0 1,-1-6 666,-4-4 354,-3-11 0,-9-10 0,-2-9 0</inkml:trace>
  <inkml:trace contextRef="#ctx0" brushRef="#br1">31908 13079 7623,'0'15'2619,"0"1"0,7-7-2570,3-4 0,6-3 942,5-2 1,3-7-424,7-4 0,1-10-1408,-1-5 1,5-3 551,1-3 0,-1 1 288,-4 0 0,-10-6 0,1-6 0,1-3 0,1 0 0</inkml:trace>
  <inkml:trace contextRef="#ctx0" brushRef="#br1">32455 12609 7623,'-7'16'1122,"6"0"141,-5-1 0,5 8-881,1 3 1,0-2-224,0 2 1,0 6 686,0 4 0,0 6-424,0-6 1,-2 8-379,-3-3 0,3 5 192,-3 1 1,1-7 77,-1-4 1,3-3-198,-3-2 1,-2-1-121,2-4-1183,0-10 912,5-9 1,0-16-377,0-7 1,0-6 47,0-10 1,5-1-217,0-3 1,7 3 500,-1-4 1,3 6 213,1 5 1,1-2 122,0 7 0,-1 0 270,1 6 1,0 6 489,-1 4 1,1 3-371,-1 2 1,1 2 317,0 3 0,-1 4-219,1 6 1,0 6-348,-1 0 1,-1 5 33,-3-5 1,3 2-899,-4-2 1,-1-4-226,1 4 0,-5-9-1904,6-2 2831,-8 1 0,-3-9 0,-8-4 0</inkml:trace>
  <inkml:trace contextRef="#ctx0" brushRef="#br1">32925 12781 7623,'-16'0'5107,"0"0"-5396,1 0 1,-1 2 606,0 3 0,6-1 599,0 6 1,-1-5-759,-5 6 0,3-6 6,2 5 1,-3 1-117,4 5 1,-2 1-22,1 4 0,-1-9-129,7 4 0,-6-4-72,6 3 1,0-4-562,5-1 447,0-6 0,2 3 91,3-7 1,4 0-19,6 0 1,3 0 211,2 0 1,0 0 345,6 0 1,-6 0 32,7 0 0,-8 0 289,2 0 0,-4 0-23,-1 0 0,-1 5 248,1 0 1,-2 7-677,-4-1 1,-3 8-20,-7 2 1,-2 1-438,-3-1 0,-4-2-428,-6 7 0,-3-1-832,-2 1 1,-5 3 1500,-6-3 0,-27 2 0,-13 2 0,-5 3 0,-1 0 0</inkml:trace>
  <inkml:trace contextRef="#ctx0" brushRef="#br1">26684 14440 7646,'-7'-19'60,"-2"1"1,0 4 939,4 0-163,-4 7 1,8 9-619,-4 14 1,3 1 0,4 9 0,3 2 182,5 2 0,2 3-23,-1 3 0,3 2-8,-4 4-238,4 3 1,0-6 0,-2 4-191,-1-1 1,-3-2 0,4 3 0,-3-5-816,-2-5 1,0 0 41,-2-12 0,-3 0-1112,3-5 1942,-3-8 0,-23-35 0,-5-17 0</inkml:trace>
  <inkml:trace contextRef="#ctx0" brushRef="#br1">26527 14862 7657,'-7'14'1108,"-3"-4"-783,3 4-525,0-5 1,7-2 63,0-7 316,7-7 0,3-10 0,10-3 0,2-2 0,2-2-547,4-4 0,0-2-447,-2-1 1,4 5 61,-4 0 752,3 7 0,14 6 0,8 3 0,4 2 0,0 0 0</inkml:trace>
  <inkml:trace contextRef="#ctx0" brushRef="#br1">27075 14690 7657,'-11'5'287,"1"0"0,5 2-18,-6-1 0,6-3 56,-5 7 1,6-4-181,-1 4 1,-2 1-8,2 4 1,0 1 16,5-1 1,5 3-75,0 3 1,9-2-41,2 7 1,1-7 74,9 2 0,-2-9-222,2-2 0,4-4 77,-4 4 1,4-6-162,1 1 1,-5-9 83,0-1 1,-2-7-24,2 2 1,-5-6 157,-10-5 0,1 2 107,-7-7 0,0 7-106,-5-2 0,0-2 87,0 2 1,-8 2-100,-8 9 0,0-4-141,-5 4 1,-3 3-308,-2 1 1,-4 5 40,-1 1 0,2 0-317,3 0 0,-2 0 706,7 0 0,21 14 0,10 3 0</inkml:trace>
  <inkml:trace contextRef="#ctx0" brushRef="#br1">27716 14706 7657,'-16'0'1691,"8"0"-1314,1 0 1,9 0-126,3 0-132,3 0 0,8 0 0,0-2 0,-1-2 0,3-3-442,3-1 246,-4-3 0,6 1 1,-8-1 120,1-1-96,6 5 0,-9-7 0,2 4 46,-1-4-120,0-2 1,0 1 0,-4-1 0,-4 1-163,-5-1 1,-2 5-190,-5 1 0,-2 7 185,-8-3 0,0 5 13,1 1 1,-6 0 65,0 0 1,-2 1-117,3 5 275,2 2 1,-4 13 0,8 2 1223,3 1-813,-3 2 0,13 5 0,-5 1 2335,5-1-2378,1 7 0,7-7 1,3 3-61,4-7 1,9-8-906,3 2 1,3-5 123,2-6 526,1 4 0,27-40 0,7-2 0</inkml:trace>
  <inkml:trace contextRef="#ctx0" brushRef="#br1">28310 14471 7657,'-15'0'80,"4"0"40,1 0 0,-1 0 38,-4 0 1,4 2 258,1 3 1,0 4-60,-6 6 1,5 6 118,1 0 0,7 7-185,-3-2 0,5 3 17,1 3 0,0 4-105,0 1 0,1-1-4,5-5 1,-3-4-334,7-1 0,1-9 167,5-1-182,-1-1 1,1-13 0,-1 2-19,1-8-262,0 2 1,-1-17 0,1 4-134,0-3 187,-8-6 1,1 1 0,-5-5-47,1 2 0,0 0 202,-5-5 0,0 0 256,0-1 1,0 3 32,0 3 0,0-2 7,0 7 0,0 0 440,0 6 615,0-1-698,0 7 0,0 6 236,0 13 1,2 2-292,3 14 1,4 1 16,6 4-395,1 0 0,0 0 0,1 1-390,4-1 1,-4 0-309,4 1 1,-4-6 42,-1 0 0,0-7-1389,-1 2 2042,1-11 0,0-24 0,-1-12 0</inkml:trace>
  <inkml:trace contextRef="#ctx0" brushRef="#br1">28889 14565 7657,'-10'0'0,"-1"0"0,1 0 504,-6 0 1,6 5 0,-1 0 1199,-1-1-1179,5-3 1,-7-1-15,4 0-352,3 0 0,-2 7 224,4 4-207,3 3 0,-5 7 1,7-1-1,0 0 131,0-3 0,0 4-272,0 0 1,2 5 0,2-5 0,3-2-20,1-2 1,3-1-143,4-1 1,-4-1-196,-1-3 1,1 1 0,4-7 0,1-1-574,-1-3 0,1-1 311,0 0 1,-6 0-28,1 0 351,-1-7 1,6 6-1,-2-6-431,-4 0 0,4 3 690,-4-6 0,-10-8 0,-1-6 0</inkml:trace>
  <inkml:trace contextRef="#ctx0" brushRef="#br1">29030 14236 7885,'0'-7'1484,"0"7"0,2 9-1008,3 12 0,4 5 1,4 10-1,0 6 94,-3 3 1,0 9-414,6 4 0,0 2 0,-1 1 0,-1-2 67,-3-1 0,1-4-251,-7-2 0,6-7-660,-6-14 541,0-6 1,-3-10-1130,3-10 927,-3-3 0,5-10 0,-7-8 0,0-10 0,0-7-637,0-4 0,0-4 439,0 4 464,0-6 1,0 8-1,0-5 1,0 3 0,0 6 303,0 3 0,1 9 738,5-2 1,2 4-1,8 3 595,0 4 1,4 10-1043,1 10 0,0 6-197,-5 4 1,5 5-509,-1 6 151,1 0 0,-5-1 1,0-2-279,-1-2 91,-6-7 0,5 9 1,-4-7-2467,4-2 2694,2 5 0,-8 0 0,-1 8 0</inkml:trace>
  <inkml:trace contextRef="#ctx0" brushRef="#br1">29828 14518 7616,'-9'-2'2281,"4"-3"-1438,3 3 1,4-5-475,3 7 1,-2 7-396,8 4 107,-1 9 0,1 0 0,-1 6 1,1 3-1,-3 4 225,-3 4 0,2-1 1,-1-3-1,-3 0 119,-1-1 1,-2 1-239,0-13 0,0 1-294,0-5-36,0-7 1,0-6 0,0-13 0,0-13-433,0-10 1,0-7 187,0-7 0,0 0 0,0 0 1,0 0-371,0 0 0,5 2 823,0 4 1,7 4 255,-1 11 0,3 5 1,3 11-1,2 4 463,2 5 1,5 15 28,-5 6 1,5 10 27,-5 7-701,7 3 0,-6 6 1,4 1-1,-5-1 0,-2-3 77,2-1 0,-3-9-719,2-2 1,-4-1 41,-5-10-1934,2-6 1707,-4 0 1,0-14-1,-4 0 686,-3-8 0,-2-41 0,0-10 0</inkml:trace>
  <inkml:trace contextRef="#ctx0" brushRef="#br1">30594 14549 7616,'-16'0'0,"6"2"0,0 3 361,-1-3 1,-5 10-300,1-7 1,4 6-245,1-6 382,6 7 1,-4-3 0,4 8 882,-1 4 1,0-4 0,5 6-1,2-2-391,3 0 1,5 5-767,11-5 1,-2-1 118,7-4 1,-1-5-383,1-1 0,8-7 65,-2 3 1,-3-6-118,-3-6 1,0 1 158,6-10 0,-3 1-78,-3-12 0,2 5 125,-7-5 0,-2 0 267,-8-6 0,1 3 384,-7 3 0,0 1-244,-5 5 0,-7 2 430,-3-3-431,-11 4 0,-3 6 0,-9 3-7,-4 1 1,-1-4-140,-4 6 1,-1 0-142,6 5 1,2 0-61,9 0 1,-1 7-591,6 3 213,0 4 0,12 2 1,4 0-1049,3-1 1549,2 1 0,42 6 0,10 3 0</inkml:trace>
  <inkml:trace contextRef="#ctx0" brushRef="#br1">31204 14440 7616,'-24'0'381,"3"0"0,3 0 1334,3 0-1011,-1 0 0,-5 0 537,0 0 0,6 0-775,4 0 0,1 1 12,-6 5-351,1 2 1,6 13-1,4 2-38,3 1 1,2 0 0,0 6 0,2 0-48,3 3 0,4-4-130,6-3 1,6-1-261,0 1 0,7 1 1,-4-7-1,2-7-502,0-6 1,-1-5 216,1-2 0,3-2-584,-3-3 878,-3-10 1,5-6 0,-7-9-721,-2-3 633,-2-16 426,-1 8 0,-14-11 0,-6-14 0,1-2 0,-1-3 0,1 0 0,-1 1 0</inkml:trace>
  <inkml:trace contextRef="#ctx0" brushRef="#br1">31251 13970 7616,'-7'30'0,"5"-4"429,-3 10 0,3 8 451,2-2 0,2 8-428,3-3 1,4 0 370,7 5 0,4 2-539,1-2 1,2-5-561,-2-5 1,-4-9-559,4-2 1,2 0 134,-3-5 0,1-5-1361,-5-5 2060,7 0 0,-6-22 0,5 5 0</inkml:trace>
  <inkml:trace contextRef="#ctx0" brushRef="#br1">31720 14424 7616,'-7'16'0,"4"-1"489,-8 1 58,8 0 1,-2-3-53,10-2 1,4-4 439,6-7 1,3 0-724,2 0 1,3-7-17,3-4 0,4-8 70,-4-1 1,2-7-179,-2 7 1,1-6-224,-6 5 47,7-7 1,-11 9 0,4-7-383,-3-2 1,-4 5-1,-4 2 1,-5 4-352,-3 1 1,-4 2 450,-3 4 0,-11 3 225,-10 7 0,-3 2 317,-3 3 1,1 4 0,0 8 0,1 2 1238,4 2 1,-2 7-741,8-2 0,0 3 78,10 3 1,3-1-399,7 0 1,0 1-126,0-1 1,2 0-539,3 1 0,5-8 76,11-3 1,-2-4-113,8-1 1,-7-6-518,6 1 1,-5-8 864,5 2 0,7-31 0,7-9 0</inkml:trace>
  <inkml:trace contextRef="#ctx0" brushRef="#br1">32440 14487 7616,'0'10'0,"0"0"5481,0-6-4188,0 10 1,0-11-949,0 8 1,-2-8-585,-3 2-1031,3-3 1270,-5-2 0,-35-14 0,-10-3 0</inkml:trace>
  <inkml:trace contextRef="#ctx0" brushRef="#br1">5349 18398 7691,'-9'0'1681,"3"0"1,4 0-332,-3 0 1,1-2-12,-6-3 1,4 3 259,-4-3-1067,7-4-302,-11 7 0,5-10 0,-7 7 0,1 2 17,-1 1 0,0 2-179,1 0 1,-3 0 51,-2 0 0,2 0-90,-3 0 0,4 2 1,1 3-1,1 5-171,-1 4 0,2 2 31,4-1 0,-3 1-169,8 0 242,0-1 1,5 1-1,0 0 1,0-1-1,2-1-366,3-3 1,4 2 186,6-2 1,1-4 162,0-2 0,-1 2 1,3-2-1,1-1 7,2-3 1,-1-1 178,-4 0 395,0 0-76,-1 0 0,1 0 483,0 0-481,-8 0 1,-1 2 433,-7 3-622,0-3 1,0 12 0,-1-4 271,-5 4-351,-2 2 0,-10 0 0,-1-1 26,-2 1 1,-6 0-52,0-1 1,0 1-259,1 0 1,-2-1 93,7 1 1,-5-6-1639,5 1-487,0-8 76,6 4 1,6-9 705,4-3 1,5 0 1344,5-11 0,45-31 0,-16 14 0,0 0 0</inkml:trace>
  <inkml:trace contextRef="#ctx0" brushRef="#br1">5678 18273 11455,'-9'1'5266,"4"5"-4888,3 2 1,2 8-77,0-1-220,7 8 0,-4 1 0,8 8 0,1-1 0,0 2-6,-1 4 0,3 1 0,-6 5 1,3-3-93,-1-2 0,-5 4-940,6-5 1,-8-3-160,2-7 0,2-5-2096,-1-6 3211,6-1 0,-24-82 0,6 22 0,1 1 0</inkml:trace>
  <inkml:trace contextRef="#ctx0" brushRef="#br1">5584 18554 7654,'-5'11'0,"-1"-1"0,1 0 2146,-2 6 1,7-7-1347,0-4 1,7-3-1,11-2 1,1-2 219,2-3 1,6 1-1264,-1-6 0,4-1-386,1-4 0,0 1 0,1 2 0,-1 1-1036,0-1 0,-5 5 1665,0 2 0,7 10 0,7 4 0</inkml:trace>
  <inkml:trace contextRef="#ctx0" brushRef="#br1">6100 18476 7654,'-7'9'0,"4"8"448,-8-7 0,6 8 602,-6-8 1,8 4 8,-2 2 1,3-1-714,2 1 0,0-5 1,2-1-1,3 0-106,5-1 1,4 5-55,2-4 0,5-1 14,0 2 0,5-3-148,-5 3 0,5 3 33,-5-4 1,-1-1-1,-2-1 1,1 1-137,2 0 0,0-6-138,-6 2 146,8-3 1,-6-9-15,4-3 0,-5-4 90,-6-2 1,-3-1 35,-7-4 100,0 4 1,-2-8 0,-3 6 511,-5-2-494,-4 0 0,-2 6 0,0 1 367,1 3 1,-6-1 18,0 7 1,0 0-25,6 5-450,-8 0 0,6 0 0,-4 0-616,3 0 373,3 0 1,4 7-3472,1 3 1997,6 4 1618,-2 2 0,33-1 0,8 1 0</inkml:trace>
  <inkml:trace contextRef="#ctx0" brushRef="#br1">6569 18492 7647,'0'15'1188,"0"1"-891,0 0 1,0-1 1162,0 1-1056,7-1 0,-3 3 1,6 1-1,0 2 1,1 0 442,-1 1 0,1 3-494,4 6 1,1-2-110,0-2 0,-6 2-115,1-3 1,-3 4-1,4 1 1,-1-1 24,-4-14-60</inkml:trace>
  <inkml:trace contextRef="#ctx0" brushRef="#br1">6762 18960 9466,'-2'-6'0,"-15"-45"0,0-1 0</inkml:trace>
  <inkml:trace contextRef="#ctx0" brushRef="#br1">6647 18445 9615,'9'0'3130,"5"0"-2400,-5 0 0,6 0-376,1 0 1,0 0-60,-1 0-143,1 0 0,0 0 1,-1 0-1,1 0 0,-1 0 379,1 0 1,0 5-178,-1 0 0,-6 7 15,-4-1 1,-3-1 0,-2 4 0,0 3 174,0 1 1,-2-1-362,-3-1 1,-4-1 111,-6 1-538,-8 0 0,6-1 0,-6-1 0,2-3 0,0-4-3963,2 0 4206,2-6 0,-13-35 0,-3-19 0</inkml:trace>
  <inkml:trace contextRef="#ctx0" brushRef="#br1">7320 18445 7637,'-9'1'2914,"2"3"-980,0 1-1461,6 0 1,-6-3 0,8 1 0,3 4 243,1 2 0,2-4 6,-2 6-504,-3-1 1,10 6 0,-5 0-217,2-1 0,0 1 0,3-1 0,-4 1-655,-1 0 1,0-1-78,-2 1 1,-3-6-2213,3 1 2941,4-8 0,-14-24 0,3-13 0</inkml:trace>
  <inkml:trace contextRef="#ctx0" brushRef="#br1">7257 18163 7637,'-15'0'472,"-1"0"418,7 7-894,-4 2-210,11 6 214,-5-6 0,76-2 0,18-7 0</inkml:trace>
  <inkml:trace contextRef="#ctx0" brushRef="#br1">7993 18241 7637,'-9'-15'469,"-3"4"759,6 1-653,-6-1-270,4-4 1,-3 6 0,2 2 507,3 0 1,-7 5 306,3-3-863,-4 3 0,0 9 110,4 4 1,-2-1-198,6 6 1,1-4 0,5 11-1,0-1-12,0 4 1,7 9-3,3 2 1,-1-1-157,2-5 0,-1 6 1,6 1-1,-1 2-483,1 4 0,-6-6-199,1-2 1,-2-4-541,1-6 1,2 1 360,-7-6 861,7 0 0,-17-33 0,4-7 0</inkml:trace>
  <inkml:trace contextRef="#ctx0" brushRef="#br1">7711 18585 7637,'2'9'557,"3"-4"0,-2-3 782,8-2 1,1 0-778,9 0 1,-2-2-89,7-3 1,5-4-67,6-6-408,6-1 0,32-27 0,-30 17 0,0 1 0</inkml:trace>
  <inkml:trace contextRef="#ctx0" brushRef="#br1">8571 18445 7712,'-1'-11'199,"-3"1"454,-1-2 1,0-2-279,5-2 0,0 6-165,0-1-94,0 8 118,0-4-53,0 7 944,0 0-960,0 7 1,1-4-169,5 8 4,-5-8 1,6 11-91,-7-4 0,2-3 27,3-1 0,-3-3-58,3 2 1,-3-1 168,-2 6 0,0-5-30,0 6 168,0-8-94,0 11 0,0-5 1,0 7-4,0-1-111,0 1 75,0 0 0,5-1 1,0 1 86,-1-1 1,-2-4-75,-2-1 1,0 1-141,0 4-264,0 1 174,0 0 121,0-8-187,0 6 0,0-14 22,0 0 1,5-7-31,0-8 1,0-3 57,-5-3 1,5 2 186,1-7 1,4 2 71,-5-2 0,6-4 154,-6 4 1,5 2 5,-4-2 0,6 7 170,-2-2 0,-1 5 230,1 6-104,1-4-259,4 12 1,1-3-77,0 10 0,-3 11-33,-2 10 0,3-2-38,-4 2 1,2 0-29,-1 6 0,1-1-61,-7 0 0,6-5-121,-6 0 1,7-7-710,-2 2 1,-3-3 57,-1-3-697,2-6 959,1 5 0,5-14-1531,-4 0 2000,4-7 0,-5-37 0,7-6 0</inkml:trace>
  <inkml:trace contextRef="#ctx0" brushRef="#br1">9166 18460 7712,'-11'0'-55,"1"0"309,6 0 11,-10 0 0,11 0 993,-8 0-918,8 0 1,-6 0-138,4 0 1,3 7 105,-3 4-108,3 3 0,2 1 1,0 1-111,0 0 0,7-1 0,2 3 1,1 1-81,1 2 0,-1-1-30,6-4 0,1 0-176,4-1 1,-3-1 98,2-3 1,-2 1-54,-3-7 1,1 0 107,0-5 0,-1-2-79,1-3 0,-2-3 198,-4-8 0,3 0-83,-8 1 1,0-1 227,-5 0 0,0 1-48,0-1 1,-5 0 61,0 1 1,-8-1 4,3 1 0,-6-1 34,-5 0 1,4 6-152,-4-1 0,4 8-75,1-2 0,1-2-417,-1 1 0,5 1 183,1 5 1,5 0-2249,-6 0 2432,8 0 0,24 0 0,14 0 0</inkml:trace>
  <inkml:trace contextRef="#ctx0" brushRef="#br1">9635 18523 7708,'-16'0'346,"1"0"1,4-2 1395,1-3-1235,-1 3 0,-4-5 415,-1 7-718,7 0 0,-5 0 129,4 0-151,3 0 1,-5 2-120,7 3 0,-1 4 0,6 8 0,0 2-95,0 2 0,7 2-195,4-2 1,3-4-27,1 4 1,1 2 0,0-3 0,1-2-230,4-6 0,-4 2 245,4-4 0,-2-3-671,2-2 0,-4-3 18,4-2-25,4-7 915,-8-1 0,-1-32 0,-2-13 0,-2-2 0,0-1 0</inkml:trace>
  <inkml:trace contextRef="#ctx0" brushRef="#br1">9666 18241 7695,'-14'11'946,"4"-1"0,3 1-521,7 4 1,0 3 643,0 2 1,0 3-475,0 3 1,2 4-57,3-4 1,3 5-262,8 6 1,5-4-328,0 3 0,1-3 93,-1-2 0,-2-5-115,7 1 1,-6-3-1112,0 2 0,3-3 528,-2-8 0,0-4-1744,-6-1 2398,1-6 0,7-25 0,1-14 0</inkml:trace>
  <inkml:trace contextRef="#ctx0" brushRef="#br1">10026 18617 7682,'0'15'505,"0"1"1,0-6-137,0 1 1,2-8 743,3 3-908,4-5 0,6-1 1,1 0 203,-1 0-334,8 0 1,-6-1 0,6-5 132,0-4-143,-6 3 1,6-7-1,-8 4 1,-1-4-1,-2 0 28,-1 3 1,-8-3-93,2 4 0,-3 1-225,-2-1 209,0 0 1,-7-4-146,-3 3 155,-4-3 1,-7 7 0,0-5-75,2 2 320,2 6 1,-1-3 379,-3 7-302,4 0 1,-4 2-1,11 3 284,5 6-107,3 3 1,2 3-1,0 2 65,0 2 0,7 7-251,3-2 1,6 2-336,5-2 1,-2 2-243,7-8 1,0 6-314,5-5 0,6 0-270,-1-5 0,2-6-2261,-1 1 3111,-4-8 0,54-10 0,-41-1 0,0-1 0</inkml:trace>
  <inkml:trace contextRef="#ctx0" brushRef="#br1">11105 18351 7659,'-10'7'752,"-1"3"0,8 4-248,-2 2 0,3-1 0,2 3 0,0 1 490,0 2 0,2 5-793,3-5 0,-2 5 1,8-5-1,1-2-62,2-2-230,1-1 1,1-2-1295,0-4 0,-1-3 1385,1-7 0,-7-56 0,-2-13 0</inkml:trace>
  <inkml:trace contextRef="#ctx0" brushRef="#br1">11089 18194 7659,'-15'2'0,"-1"3"1942,1-3-1554,-1 12 1,0-7-1222,1 3-874,6 4 1707,9-12 0,64-2 0,21-9 0</inkml:trace>
  <inkml:trace contextRef="#ctx0" brushRef="#br1">11621 18335 7659,'-15'2'570,"-1"3"0,0-3-109,1 3 0,-1-3 368,0-2 1,1 5-433,-1 0 1,1 6 0,-1-6 0,0 0 323,1 2 1,1-4-407,3 8 1,3-8 344,2 3-734,5 2 1,1-6-46,10 3 1,4-3-138,2-2 1,1 0-1,2 2 1,4 1-26,1 2 1,-3 1-98,5-6 1,-5 5-118,5 0 577,-7 7 0,4-8 0,-8 4 1,1 1-1,-1 0 797,1 3 0,-7 2-303,-4 2 1,-3-6 266,-2 0 0,0 1-592,0 4 0,-12 1-51,-4 0 1,-5-1-991,0 1 1,2-6-334,-7 1 1,2-8-2391,-2 3 3513,-4-5 0,6-29 0,-7-6 0</inkml:trace>
  <inkml:trace contextRef="#ctx0" brushRef="#br1">12747 18304 10600,'-10'0'697,"0"0"-164,-3 0-364,0 0 1,2 2 0,1 1 0,-2 4 0,-2 0 0,-2 2 0,0-1 221,1 5 0,-1 0-191,0 3 1,1 5-102,-1 0-63,0 0 1,8-1 0,3 1-74,3-2 0,2-1 0,3-2-527,8-1 1,-1-6-15,11-4 1,3-3 314,2-2 0,-1 0 0,1 0 0,0-2-251,-2-3 0,1 1 118,-5-6 1,-2 1 171,3-1 1,-6-4-1,-3 3-8,-1-2 0,-6-3 55,6 0 1,-8 1 119,2-1 33,-3-7 0,-2 6 0,-2-4 0,-1 4 0,-4 1 44,-2 0 0,4 3 95,-6 2 0,6 4 498,-5 7-55,6 0 0,-3 9-293,7 7 350,0 6 1,0 9 0,0 1 719,0-1-1055,0 7 0,6-3 1,1 7 397,1 1 1,-3 1-302,6-3 1,-8 3-6,3-8-196,2 1 0,-6-6 1,3-1 868,-3-4-901,-2-4 0,-7-8-206,-3-3 1,-4-4-877,-2-7 1,-1-2 185,-4-3 0,3-6-206,-2-10 0,-5 2 121,-1-7-248,4 0 1,-6 0 0,7 0 1084,2-2 0,-6-22 0,1-8 0</inkml:trace>
  <inkml:trace contextRef="#ctx0" brushRef="#br1">13311 18429 7659,'-16'-5'599,"0"0"1,1-1-122,-1 6 1,0-5 215,1 0-447,-1 0 0,0 5 0,1 0 0,-1 1 417,0 5 1,3-3-435,2 8 0,4 4-67,7 6 0,-5 7 0,0-2 1,0 2-47,5-2-87,7 3 0,1-4 0,8 4 0,-1-1 1,1-4-125,0-1 0,5-7-259,-1-6 0,8-6 122,-2 1 0,2-5 10,-2-5 1,2-4 39,-7-7 1,0-1 3,-6-4 131,8 4 0,-11-11 1,2 5-58,-5-1 126,-4 5 1,-5-9-1,0 7 87,0 2-197,-7 2 1,-2 1 0,-8 0-358,-4 1 1,-2 1-291,-3 3 0,-1-1 273,6 7 461,0 0 0,-2 5 0,-1 0 0</inkml:trace>
  <inkml:trace contextRef="#ctx0" brushRef="#br1">13842 18460 7659,'-15'0'0,"-1"0"0,6 0 2033,-1 0-1040,1 0-673,-6 0 0,0-5 0,1 0 0,-1 1 0,1 3 58,-1 1 0,2 1-384,4 5 1,1-3 42,4 7 0,3 6 71,-3 5 1,3 5-9,2-5 1,0 5 56,0-5 1,2 7 0,1-4-1,4 0 35,2-3 1,1-3-506,6-3 0,0-6 114,-1-4 1,1-3 0,1-4-1,2-3-387,2-6 0,0-8-171,-5-1 0,-2-3 273,-4 2 0,2 2 5,-7-7 1,6 7 478,-6-2-29,0 4 0,0 1 826,1 0 233,-1 8-88,-5 1 0,2 8-469,3 5 0,-2 4 83,8 11 1,-6-2-172,5 7 0,-1-2-145,2 2 1,2 2-225,-2-7 1,3 5 73,1-5 0,-4 3-897,-1-8 1,1 3 58,4-8-979,-6-4 1,5-1 1726,-4-6 0,11-55 0,4-15 0</inkml:trace>
  <inkml:trace contextRef="#ctx0" brushRef="#br1">14218 18179 7634,'0'15'0,"0"6"0,0 0 0,0 2 1568,0-3 1,0 5-435,0 6 0,1 6-107,5-1 1,-3 6-592,8-6 0,-6 6-77,5-5 1,1-1-849,4-5 1,1-1 377,0-4 0,-6-3-507,0-8 0,-1 1 96,2 0 522,2-8 0,-4-1 0,7-7 0</inkml:trace>
  <inkml:trace contextRef="#ctx0" brushRef="#br1">14906 18398 11767,'0'-11'860,"0"1"0,-2 6-692,-3-1 0,2 3 0,-8 2 0,-1 0 65,-2 0 0,-2 0-100,1 0 1,-1 2 0,-1 3 0,-2 6 133,-2 3 1,0 1-36,5 1 1,1 0-67,-1-1 1,6 1-181,-1 0-143,8-1 0,-3-1-42,12-3 1,4-4 0,9-7 0,4 0-233,1 0 1,2 0 149,5 0 0,-1 0 106,-4 0 0,2 0 0,-6 0 1,1 0 80,0 0 0,-3 0 185,-4 0 1,-5 1-126,-1 4 532,-7-3 1,4 7 14,-7-4-279,-7 4 0,-1 5 0,-8-2-384,0-2 94,-6 1 0,5-1 1,-6 1-1249,0 1 930,6-5 1,-6 1 0,8-4-1451,-1 1 1071,0 0 1,6-5-517,0 0 1269,6 0 0,25-69 0,-4 25 0,1 1 0</inkml:trace>
  <inkml:trace contextRef="#ctx0" brushRef="#br1">15141 18069 7634,'1'11'1603,"4"-1"1,-1 0-789,6 6 1,-4 8-102,4 8 1,2 6 94,9 9 0,-4 2-462,4 3 1,-2-4-137,2 5 1,-3-5-103,3-1 0,-4-7-134,-1-3 0,-6-6-1019,0-5 1,-4 0 105,4-10 938,-7 3 0,-9-38 0,-12 0 0</inkml:trace>
  <inkml:trace contextRef="#ctx0" brushRef="#br1">15109 18382 7630,'0'10'1319,"0"1"-1023,0-8 1,0 6 162,0-4 0,7-3-128,4 3 1,3-3 7,1-2 0,10-2-592,6-3 1,2 2-1442,9-8 1312,-8 8 1,11-10-1,-5 7 382,0-3 0,13-2 0,-5-4 0</inkml:trace>
  <inkml:trace contextRef="#ctx0" brushRef="#br1">15719 18413 7630,'-15'0'1727,"-1"0"-746,0 7 1,1-3 293,-1 6-811,0-6 1,1 8-134,-1-7 1,6 5 154,-1-4-401,8 6 29,-11-3 0,12 1 0,-3 0 21,3 3 0,2 1 0,2 1 0,1 1-14,3-1 0,4-4-123,-5-1 1,7 1-491,-1 4-224,3 1 563,8-7 0,1-2-584,3-7 0,-3-2 111,-8-3 1,-4-4-78,-1-7 1,1-4 430,4-1 1,-4-5 330,-1 5 0,-6-2 48,1 2 1,-4 4 715,-1-4 403,0 4-563,0 1 234,0 7-93,0 2-416,7 21 0,-5-2-181,3 14 1,2-5-228,-1 5 0,4-5-206,-5 5 1,7-5-528,-1 5 1,-3-7-2286,3 2 2203,-1-3 1,6-4 834,0-4 0,-1-17 0,1-10 0</inkml:trace>
  <inkml:trace contextRef="#ctx0" brushRef="#br1">16095 18147 12328,'0'16'1854,"0"0"-1289,0-1 0,0 10 95,0 6 1,0 2-577,0 9 0,0-6 58,0 6 1,7-2-757,3 2 1,-1 1 431,1-6 0,-5-1-605,6-5 1,-8-1-186,2-4 0,2-3-1407,-1-8 2379,-1-6 0,-19-23 0,-3-12 0</inkml:trace>
  <inkml:trace contextRef="#ctx0" brushRef="#br1">15907 18445 7619,'0'15'0,"-2"-1"1565,-3-3 0,3 3 103,-3-4-1363,3-3-70,2 7 1,7-12 77,4 3 0,4-5-288,6-5 0,-2 1-214,7-6 0,0-1-1444,6-4 1633,-1-1 0,7-10 0,4-5 0,4-3 0,0 0 0</inkml:trace>
  <inkml:trace contextRef="#ctx0" brushRef="#br1">16407 18304 7619,'0'15'1143,"-1"-4"229,-4-1 0,3 1-720,-3 4 0,3-4-293,2-1 0,2-5 25,3 6 0,3-8-95,8 3 1,0-5-326,-1-1 1,6 0-8,0 0 1,7 0-10,-2 0 0,-2-1 109,2-5 0,-6 3-152,0-8 0,1 1-22,-5-6 1,3 6 15,-9 0 0,-3-1-194,-1-5 252,-5 1-116,-1-1 0,-7 1 45,-3-1 0,-4 7 41,-2 4 0,-1 3 192,-4 2 1,4 0 255,-4 0 1,4 2 469,1 3 1,0 9-329,1 7 0,1 5-130,3-5 1,-1 7-198,7-2 1,0 3-139,5 3 1,0-3-284,0-3 0,7 2-591,3-7 1,4-2-1279,2-9 1,6 4 998,4-3 0,2-4 1101,-2-2 0,18-24 0,-3-7 0</inkml:trace>
  <inkml:trace contextRef="#ctx0" brushRef="#br1">16955 18335 7615,'0'16'2457,"0"-1"392,0 1 1,0 0-2271,0-1 1,-2 1-188,-3 0-1158,3-1 597,-5 1 169,7 0 0,-14-22 0,-3-4 0</inkml:trace>
  <inkml:trace contextRef="#ctx0" brushRef="#br1">4160 18476 8038,'-15'-7'-305,"4"5"0,1-5 0,-2 2 1,-2 0 183,-2 1 1,1 3 0,-1 1-1,-1 0 409,-4 0 1,3 0-1,-3 0 1,2-2 140,-1-3 0,2 3 39,-3-3-309,-3-4 0,7 6 1,-6-6 440,0 2-559,6-5 0,-6 8 1,8-6-1,-1-2 1,0-2-63,1-2 1,-6 0-109,0 1 123,0-1 0,6 1 0,-3-3 0,-1-1 0,-3-4-172,-3-1 0,4 3 136,-5-5 0,2 5 0,-6-5 0,3-2-1,-1-1 0,-3-2 37,10-1 1,-5-4-196,5-1 183,-7-6 1,11 10 0,-3-4-13,8 4 1,0-3 0,7-1 0,0 3 2,-2 0 1,5 8 22,-3 0 1,3 0 0,2-5 1,2 1 58,3 4 0,-2-3-66,8 3 0,-2 1 87,1-1 1,4 2-68,-4-2-2,4 3 1,2 2-1,0 1 1,-1 0 1,1-2-4,-1 1 0,1 0-48,0 6 0,-1-1 45,1 0 0,5 1-123,0-1 111,0 0 0,-9 2 1,0 2-42,0 2 35,12-1 1,-8-4 101,10-1 1,-3 6-48,-8-1 1,3 1 103,3-6 0,-2 2-102,7 4 0,-5-4 38,5 3-16,0-9 0,0 6 1,0-5 24,2-1 0,-4 1 25,2 4 0,-5-1-51,5 0 0,-7 1-13,2-1 1,-5 6 26,-6-1-31,4 1 1,-7-1 0,5 3 112,-1 1-98,-1 2 0,6 5-63,-1 0 0,-4 0 54,-1 0 0,1 0-232,4 0 205,1 0 1,-2 1-1,-2 3-157,-2 1 157,1 0 1,4 0 31,1 1 65,-7-1 16,5-5-138,-6 0 29,1 0 0,0 0-267,-4 0 213,-3 0 0,6 0-633,-2 0 320,-5 0-419,6 7 206,0-5 80,-5 4 99,12-6 1,-11 0 371,8 0 0,-1 7 0,6 2 0</inkml:trace>
  <inkml:trace contextRef="#ctx0" brushRef="#br1">4317 16505 8098,'0'-25'0,"-2"3"-253,-3 6 0,3 1 216,-3-1 0,3 5 313,2 1 0,2 1-15,3-1 1,-1-2 168,6 6 0,-5-4 162,6 5-329,-1 0 0,6 5-251,-1 0 0,1 0 138,0 0 1,5 7-285,-1 3 0,3 0-60,-2 6 1,1-4-68,5 9 0,2 2 99,-3-2 0,-3 1-37,-2-1 0,-4-2 109,-1 7 0,-1-5 27,1 5 1,-7-5 114,-4 5 1,-3-7-97,-2 2 1,-7 2 198,-4-2 0,-4-1-79,-6-4 0,2 0-132,-8-1-20,8 1 1,-3-6 0,6-1-936,0-2 1011,8-2 0,8-19 0,8-3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10131 7860 7621,'0'-9'1136,"0"2"0,-2 7-981,-3 0 1,2 0-1,-8 0 1,-2 2 106,-1 3 0,4-1 0,1 6-54,2 3 1,-4 1-1,6 2 1,1 0 253,2 0 0,2 6 78,0-1-515,0 7 1,0-8 0,0 7 0,2 1 0,3 0-139,6-1 0,3 2 249,2-8-222,7 0 1,-3-10 0,7-2-1,1-2 1,4-3-76,5-3 0,-1-10 248,7-7-8,-8-7 1,3-9-1,-10-2 1,-3-1 0,-2-2 173,-3 1 0,-10 2 0,-4 4 0,-5 1 132,-1 3 0,-12 6-213,-4-1 0,-16 3-71,0 2 1,-9 7 0,2 4-1,-2 3 10,-4 2 1,5 7-8,-3 4 1,6 10 171,-6 6 1,2 10-108,-2 6 0,6-2 238,10 2 0,4-8 90,7 2-370,7-3 0,2-9 0,11-3 269,6-5-955,8-8 0,16-2 0,3-8 152,6-5 0,3-3-49,2-7 1,0-1-148,0-5 389,0 4 0,-7-12 1,-4 5 151,-3 0 1,-3 0 181,-5 4 1,-3 3 271,-7-3 0,-7 3-15,-3 2 0,-6 5 701,-6 1-709,-3 6 1,-14-5-1,-3 6 731,-5-3-876,-1 1 0,-2 5 0,-3-2 98,-6-3 1,3 3-287,-3-3 0,6 3 66,-6 2-423,7 0 1,-6 2 0,8 1-941,4 3 1,8 6 621,1-1 1,5 8 13,5 3 625,4-1 0,50-5 0,10 0 0</inkml:trace>
  <inkml:trace contextRef="#ctx0" brushRef="#br0">9859 8196 7647,'0'-16'491,"0"0"169,0 0 0,0 6 659,0-1-934,0 7 661,7-3-340,-5 7 1,5 2-248,-7 3 1,0 4 308,0 7-571,0 0 1,-3 7 0,-6 4-1,-9 5 1,-7 5 480,-9 6 0,-12 12-444,-13 9 1,22-25 0,-2 1-171,-3 4 0,-2 2 1,-8 5-1,-2 0 1,-4 2-1,-2 0 1,-1 2-1,-2 1 357,-1 0 1,0 0 0,-2-1-1,0-2-510,2-1 1,0-2 0,5-3 0,3-2 295,7-7 1,2-1-1,5-4 1,2-2 295,-30 22-612,5-3 1,20-16-1,10-7 1,8-10-76,7-6-860,10-4-429,3-7 0,15-2-826,8-3 0,4-4 1211,12-7 1088,-3 0 0,10 0 0,-7 0 0</inkml:trace>
  <inkml:trace contextRef="#ctx0" brushRef="#br0">10259 8116 7648,'-2'-14'1906,"-1"2"-392,-2 1-624,-1 7 1,-1-3 0,-4 7 803,-3 0 1,0 7-937,3 4-267,-3 3-343,12 2 0,-5 0 0,7 0 49,0 0 1,0 0 0,0 0 0,0 2 235,0 3 1,7-3-120,4 4 0,-2 2 0,2 3 0,1 5 350,2 6 1,2-3-153,0 8 1,6 1-272,-1 10 0,0 1 0,-3 5 0,2-1 145,1 1 0,2 8-335,-2 1 1,3 6-1002,2-6 1002,-3 1 1,-5-8-1,2-1 1,1-3-1,-1-1 26,-3-5 0,-1-1-154,0-13 0,-5-1-104,0-5 0,-2 4-122,1-4 1,3 3 0,-6-10 0,0 0-837,0-4 0,4 2 634,-6-1 1,6-1-1803,-6-5 785,8-7 1,-5 4-1670,8-8 3190,-7 0 0,6-40 0,-1-22 0,-1-1 0,0 0 0</inkml:trace>
  <inkml:trace contextRef="#ctx0" brushRef="#br0">10307 8020 7650,'-23'0'2,"0"0"0,-5-2 0,1-3 1998,7 3 0,6-5-267,14 7 1,7 2-1374,9 3 0,9 4 902,7 7-957,0 0 1,20 2-1,-2 2 1,6 3-1,10 2 299,7 3 1,7 2-411,-37-14 1,0 0-1,1 3 1,2 1-244,4 2 1,2-1 0,5 2 0,1 0 0,4 1 0,1 0 0,-2 0 0,0 0 84,0 1 1,-1-2 0,-1-1-1,0-1-317,-3 0 1,0 1 0,1 1 0,-1 0 154,-2 1 1,-1 0-1,0 1 1,-1 0 0,-9-5-1,-1-1 1,1 1 0,0 1-40,0 1 0,1 0 0,0 4 0,-1 0 56,2 1 1,1-1-1,0 1 1,0 0 149,-3-3 0,0 0 1,0-1-1,-1 0 0,36 21 1,-3-3 64,-6-1 0,-5 2 17,-5-4 0,1 4 138,-6-4-369,-1-1 1,-7-7-1,-3-1 247,-6-3-262,-3 1 0,0 0 0,0-2 221,-2-2 274,-4-2 1,-6-7 0,-1-1 1252,-2-3-1387,-1-6 0,-2 5 2353,0-4-1772,-7-3-410,-2 5-819,-7-7-241,0 0 1,0-7-1740,0-4 0,-1 2 1117,-5-1 1,4 4 1272,-3-4 0,-47-51 0,21 22 0,0 0 0</inkml:trace>
  <inkml:trace contextRef="#ctx0" brushRef="#br0">8307 8484 8285,'-11'0'3483,"0"0"-2637,8 0 1,-4-7 1,7-3 0,1-3-265,5 3-399,-4-5 1,12 6 0,-4-7-1,5-1 1,1-3 218,0-1 0,0-2-332,0 1 1,-2 4-164,-3-3 1,3-2 8,-4 2 1,-1-1-1,0 6 1,0 0-864,0 0 397,-5 0 403,3 7 0,-7 4 0,0 10 1,0 8 362,0 6 0,0 13-43,0 11 0,0 3 75,0 2 1,0 6 0,0-1 0,0-1 138,0-3 1,0-2-335,0-5 1,0 3 227,0-8-526,7 1 0,-5-8 1,5-3-747,0-6-549,-5 4 1,10-13 55,-7 4-527,1-10 2010,1 1 0,-27-22 0,1-2 0</inkml:trace>
  <inkml:trace contextRef="#ctx0" brushRef="#br0">8259 8933 7677,'-9'0'2494,"2"0"1,8 0-1461,5 0 1,4 0 264,12 0 0,3-2-729,7-3 0,5 1-89,0-7 0,8 2-698,-3-1 0,8-3 160,-2 8-2212,4 0 1,-11 5 2268,7 0 0,-5 9 0,4 3 0,4 1 0,0 1 0</inkml:trace>
  <inkml:trace contextRef="#ctx0" brushRef="#br0">8179 9765 8615,'0'-9'3113,"0"2"-1856,0 7 276,0 0-1146,0-7-173,0 5-9,0-12 0,0 10 0,0-6 35,0-3 1,0 4-200,0-1-107,0 6 191,0-10 704,0 12-129,0-12-602,0 12 178,0-5-277,0 7 213,0 0-322,-8 0 166,7 0 0,-6 7-51,7 4-25,0 3 0,0 2 0,0 0-86,0 0-16,0 0 0,0 0 0,1 0-154,5 0 0,1 0-119,3 0 0,5-2 136,-5-3 0,5 2 14,1-8 0,0 0-157,0-5 324,7 0 0,-5-2 211,3-3 1,-10-4-97,-6-7 0,-3 0 285,-2 0 0,0 0-134,0 0 0,-7 0 205,-4 0 1,-5 2-119,-5 3 1,1-1 38,-7 6 0,2-4-86,-1 4 1,-5 1 125,5 5 0,-3 2-113,3 3 1,1 2-37,3 4 1,5 3 70,-5-3 0,6 3-67,6 2 0,1 0-338,3 0-114,5 0 0,-5-2-221,12-3 0,1 3 141,3-3 0,5-2-268,-5 2 1,5-6-282,1 6 1,0-8-712,0 2 1,0 3 1582,0-3 0,0 22 0,0-1 0</inkml:trace>
  <inkml:trace contextRef="#ctx0" brushRef="#br0">8019 9973 8315,'-16'-7'2126,"7"5"0,2-3-1634,7 10 0,5 6 0,2 10 0,2 6 148,3 3 1,8 11 0,1 7 0,1 11 259,1 9 0,-4 6-751,8 12 1,-15-40 0,1 2 0,0 2 0,0 1 0,-1 0 0,0 0-143,-1 0 0,1 1 0,-3-3 0,0 0 155,1 1 1,1 1 0,-2-3 0,0-2 70,7 40 1,0-8-22,0-14 0,-2-2-189,-3-3 1,3-6 0,-4-10 0,3-6-257,-2-3 1,3-7-152,-4-1 0,-1-6-493,2 1 0,-6-8-52,6-2 0,-6-8-64,6 2-1254,-7-3 1784,3-2 463,-7-7 0,-7-37 0,-2-17 0</inkml:trace>
  <inkml:trace contextRef="#ctx0" brushRef="#br0">7602 10982 7677,'0'10'444,"0"1"1876,0 2-1931,0-6 0,2 2 0,4-6 0,6 2 0,6-1 0,3-4 545,-1-5 0,-1-6-599,3-10 1,-3 1-90,8-7 1,-6-5-114,6-5-110,-8 0 0,4-1 0,-8 1 0,-5 1 0,-3 3-54,1 1 1,-7 7-274,5 3 0,-6 1-14,-6 5 0,3 2 0,-8 10-197,-1-1 0,3 5 278,-2 5 1,8 8 32,-3-3 0,-1 5 1,2 2-1,-1 3-27,-1 1 1,6 2-45,-5-1 1,4 1-190,2 4 1,0 3 101,0-4 40,0-2 1,0 4 0,0-7-625,0-1 712,0 5 0,0-7 1,0 3-364,0-3 597,8-2 0,0-14 0,8-4 0</inkml:trace>
  <inkml:trace contextRef="#ctx0" brushRef="#br0">7810 10598 7677,'-10'1'1496,"-1"5"0,8 3-1090,-3 7 0,4 1 0,4 5 0,2 4 238,1 5 1,8 8-354,-3 3 0,4 10 1,2 1-1,0 1 119,0 1 0,-1-4-188,-5 8 1,3-2 87,-8 2 1,1-4-73,-6-7 1,0-5-256,0-1 0,0-1 0,0 0 0,0-7-445,0-6 0,0-8-624,0 1-584,0-3 1,1-4-1412,5-3 3081,-5-11 0,-1-37 0,-8-15 0</inkml:trace>
  <inkml:trace contextRef="#ctx0" brushRef="#br0">7586 11638 11112,'27'0'1225,"0"0"1,1-7-783,10-4 0,2-3 0,8-2 0,0 0 312,0 0 0,1 0-87,-1 0-696,0 0 0,-8 5 1,-2 2-1,-6 2 1,-6 4-1605,-4 1 1,1 2 864,-2 0 0,-5 2-2262,-5 3 3029,-7 4 0,-4 21 0,-9 4 0</inkml:trace>
  <inkml:trace contextRef="#ctx0" brushRef="#br0">8531 11750 7672,'-15'2'0,"3"2"0,1 1 0,-1-2 612,5 6 0,-6-5 1,6 5-1,0 0 0,0 0 164,3 3 1,8 2-575,1 2 0,8-5 22,-3 0 0,10-3-22,1 3 0,6 2-65,-6-8 0,2 6 166,-1-6-217,-4 0 1,10-5-1,-5 0 180,2 0 0,-5 0 1,1-2 246,-3-3 1,-4-4-266,-3-7 0,-4 0 31,-7 0-149,0 0 0,-2 0 0,-3 0 245,-6 0-310,-3 0 0,-9 2 0,-2 2 46,0 1-48,-5 0 1,5 0-1,-7 3-24,0 0 37,7 3 0,-4 5 1,8 0 74,1 0 0,3 7 150,1 4 1,1 3-177,5 2 1,3 0-204,7 0 150,0 0 1,7 0-92,3 0 61,5-7 0,1 4 0,1-8-170,5-2 0,-4-1-289,3-2 0,2 0 188,-2 0 0,1 0-644,-6 0 1,0 0-1063,0 0 629,7 0 1,-5 0 512,3 0-1383,-10 0 2176,3-7 0,-34 5 0,1-5 0</inkml:trace>
  <inkml:trace contextRef="#ctx0" brushRef="#br0">8675 11926 7672,'-9'-7'226,"-5"4"1,3-8 1107,-3-2 0,3 1-162,0 1 1,8 2 415,-3 4-1227,5 3 0,2 2-194,5 11 0,3 10 66,7 6 1,0 5 0,0 5-1,0 6 252,0 3 0,-6 9-121,1 4 1,0 11-262,5 4 1,0 12 0,-8-41 0,0 0 0,-1 2 0,0 1 27,-2-1 0,1 2 1,0 1-1,0 1-183,-3 0 0,-1-1 0,1-1 1,0-2 315,-3 44 1,2-13 0,1 3 0,2-7-55,-1-6 0,3-8-151,-2-17 0,8-6-337,-2-10 127,-4 3 0,7-14 0,-3 0-1402,3-9 638,-5-5 0,5-2 1,-3-2-538,3-3 1,-3-4 448,-1-7 0,-6 0-208,1 0 1,-3 0 1210,-2 0 0,-14-14 0,-4-4 0</inkml:trace>
  <inkml:trace contextRef="#ctx0" brushRef="#br0">8899 13703 7652,'-11'0'2859,"0"0"-1371,8 0-673,-4 0-708,7 0 201,0 0 1,7 0-88,4 0 0,3 0-147,2 0 0,-6-2 78,1-3-224,0 3 1,5-10-1,0 5 1,0-2-1,0-4-194,0-1 1,0 0-22,0 3 0,-2-3 142,-3 3 1,1-3 0,-6-2 234,-3 0 270,-1 0 1,-15 7-97,-3 4-165,-3-4 1,-4 7 0,-4-3 0,-1 3 0,-1 4 92,2 3 0,3 6-260,-3 10 0,-2-1 47,8 6 0,2-4-112,8 4 1,-3-4-302,3 5 1,4-8-1315,2 2 1158,3-3 590,9-2 0,37-28 0,17-8 0</inkml:trace>
  <inkml:trace contextRef="#ctx0" brushRef="#br0">8163 12759 7652,'-9'9'2281,"2"-2"1,8-7-1820,5 0 1,3-7-1,5-4 1,-2-5-364,-1-5 1,5 1-1,5-7 1,-1-1 84,-2-2 0,-8-2-89,1 0 0,-2 0 0,3 0 0,-3 1-341,-2 5 1,-1 3-36,-6 7-128,0-1 173,0 1 0,0 9 0,-2 7 0,-2 9-81,-1 5 0,-2 8 107,2-1 1,3 9 287,-4 2 0,5 2 0,1 9 1,0 0 6,0-2 0,0 3-202,0-7 0,0 8-442,0-2 374,0 3 1,5-5 0,2-4-1,0-3 1,2-4-1035,0-3 1,0 1 350,2-6 868,3-8 0,-12-7 0,5-7 0</inkml:trace>
  <inkml:trace contextRef="#ctx0" brushRef="#br0">8131 13095 11369,'16'0'1773,"0"0"1,7 0-747,3 0 0,10-7-360,1-4-734,8-3 1,-4 0 0,7 1 0,0 3 0,-2-1-807,-3 2 0,1 2 873,-7 7 0,8 14 0,-4 4 0</inkml:trace>
  <inkml:trace contextRef="#ctx0" brushRef="#br0">10659 9541 8563,'0'9'2334,"0"-2"-2191,0-7 206,7 0-184,-5-7 337,5 5-202,-7-12 252,0 12-440,0-5 0,0 5 37,0-3 29,0 3-546,0-5 63,0 7 1,-1 0-312,-5 0 518,4 0 133,-5 0 145,7 0 2703,0 0-2691,0 7-65,0-5 1,0 7-2,0-4-53,0 4-94,0 7 1,2-2 0,2-1 0,1-3-42,-1 3 0,-3-4 84,-1 1 1,6 1 16,-1 5 0,2 0 1,-3 0 69,1 0 1,0 0 12,-5 0 0,0 0-53,0 0 1,6 5-1,-1 1 1,-1-3 82,-3-1 0,-1-2-186,0 0 0,0 0 80,0 0-113,0 0 1,0 0 0,0 0-1,0 0 0,0 0 52,0 0 1,0 0 10,0 0 1,0 0 7,0 0 23,0 0 0,0 0 1,0 0 139,0 0-156,0 7 1,0-5 0,0 5 20,0 0 0,-5-5-51,0 4 0,-1-3 44,6 3 0,0-5-55,0 5 1,-5-5 43,0-1 0,-1 0-18,6 0 1,-1 0 34,-5 0 1,4 0 5,-3 0 1,3 1-69,2-1 1,-5 5 0,0 0 0,-6 2-105,6-1 0,-2 1 78,1 3 1,3 5 46,-8-5 1,2 5-21,-2 1 0,-1 0 98,7 0 1,-6 0-58,6 0 0,-8 0 24,3 0 0,1 0 13,-2 0 1,2 0 23,-2 0 0,-1-2-64,7-3 1,-8 3 18,3-3 1,-3 1-154,2-1 1,-3 1 80,4-6 0,1 6-84,-2-1 1,0 3 96,-5 2 0,6-2-34,-1-3 1,0 3 38,-5-3 1,6 1-3,-1-1 0,2 3 28,-2-3 0,-3-2 17,3 1 0,-1-1-22,1 2 1,-3 2 5,3-8 0,3 6-109,-3-6 0,0 7 56,-5-1 1,2 1 45,3-1 0,-3 2 4,3-8 0,-3 7 2,-2-1 1,0-2-3,0 2 1,6-6 8,-1 6 0,0-6 41,-5 6 1,5-8-41,1 3 1,1-3 13,-2 3 1,-3-5-16,3 5 1,2-5 18,-1-1 1,4 2 1,-4 4 0,4-5 4,-4 5 0,4-4-16,-4-2 0,1 0 3,-2 0 1,-3 0-12,3 0 0,2 0 12,-1 0 0,4 5-41,-4 0 1,1 1 31,-2-6 0,-3 0-5,3 0 1,2 0-18,-1 0 9,-1 7 1,-3-5 0,3 3 0,-3-5 0,3-5 0,2 3 1,-1-3 0,4 3-2,-4 2 1,1-6 25,-2 1 1,-3 0-25,3 5 0,-3 0 57,-2 0 1,2 0-26,3 0 1,-3 0 3,3 0 1,-3 5-31,-2 1 0,0-1-2,0-5 1,0 5-24,0 1 1,2-1 32,3-5 0,-1 0-20,6 0 0,-4 0 11,4 0 82,-6 0 1,10-5 45,-3-1-53,3-6 0,-3 5 78,-1-4 19,1-3-79,5 5 1,0-5 277,0 3-280,0-3 1,-2 5 65,-3-7 71,3 0-127,-5 0-6,7 0-22,0 7-194,0-5 210,-7 5-11,5-7-293,-5 0 5,7 0-7559,0 0 7765,7 0 0,38 0 0,15 0 0</inkml:trace>
  <inkml:trace contextRef="#ctx0" brushRef="#br0">9699 10421 7712,'-16'0'1020,"0"0"1,0 0 1609,0 0-1547,0 0 0,7-7-26,4-3-808,10-5 0,2-1 0,6 0 1,-3 2 67,3 4 1,1-5-350,2 5 0,0 1 95,0-2 1,5 6-19,1-6 1,4 8-71,-4-3 1,1-1 0,-4 2 0,5 1-343,0 2 0,-4 2 81,1 0 0,-3 0 225,-2 0 0,0 7 0,-2 4 225,-3 3 1,-4 2-55,-7 0 0,0 2-42,0 4 1,-2-3-20,-3 8 0,-4-6-6,-7 6 0,0-2 18,0 1 1,0 3-23,0-8-34,0 1 0,0-6 0,0 0-271,0 0-103,7 0-329,-5-8 411,12 7 1,0-15-117,8 0 313,13 0 0,-8-13 0,12 6-137,0-2 1,-3 4 269,6-6 0,-4 6-2,4-6 1,-1 8 148,2-3 1,2 5 18,-8 1-4,0 0 1,-7 1 0,-1 5 172,-2 4 1,-8 5 47,2 1 0,-3 1 361,-2 5-539,0 3 1,-7 1 0,-5 1 224,-8 1 0,2 3-260,-3 1 1,-4 0-159,-2 0-67,4-7 1,-5 5 0,5-5-397,-2 0 1,3-2-1004,-4-7 1,8 0-122,2 0 1532,0-7 0,7-31 0,-7-13 0</inkml:trace>
  <inkml:trace contextRef="#ctx0" brushRef="#br0">8995 10630 7755,'-16'0'116,"0"0"1,0 0 0,0 0-1,0 0 1185,0 0 1,5-6 352,0 1-1350,8-8 0,-4 5 0,7-8 0,2 1 243,3 5 0,-2-5-275,8 5 0,0-4 110,5-2 0,0 0-37,0-1 1,0 1-88,0 0 0,2 0-100,3 0 0,2 0 0,6 0 0,-5 0 131,0 0 0,4 6-176,-1-1 1,-2 6-136,1-6 1,-4 8 0,2-3 0,0 4-137,-5 2 1,3 2-65,-6 4 245,3 2 1,-17 14-1,3-1 1,-3 0 77,-2 3 0,0-5-34,0 8 1,-7-6-14,-4 6 1,-1-8 0,1 3 1,-3 1 16,3-2 1,-3 1-18,-2-6 0,0 0-26,0 0 1,2-6-28,3 1 0,2-8-162,4 3 149,3-4-71,-5-2 1,14 0 42,4 0 0,3-8 16,2-2 1,5 1 14,1-2 1,6 8-1,-1-3 0,3-1 111,2 2 0,-5 0-101,-1 5 0,-4 1 262,4 5 1,-6-3-60,1 8 1,-5 0 271,-5 5 1,1 0-58,-6 0 0,-1 5 69,-5 0 0,0 2-141,0-1 1,-5 1-118,-1 4 0,-6 3-138,1-4 0,-8 5 121,-3 1 0,-4 2 11,4 3 1,-6-3-49,1 3 1,-1-3-91,1-2 1,-1 0-106,6 0 0,-3-7-560,9-4 492,-3-10 250,17-4-810,-5-7 1,9-7 645,3-4 0,32-39 0,15-10 0</inkml:trace>
  <inkml:trace contextRef="#ctx0" brushRef="#br0">10330 8180 7669,'-16'0'353,"0"-2"64,0-3 1,6 3 0,-1-3 0,-1 3 683,-3 2-364,6 0-380,2 7 1,7-4 37,0 8 0,0-6-4,0 6 1,6-6 0,1 4 531,2-2-809,1 6 1,6-6-71,0 3 0,-5 3 0,-1-6 1,1 2-263,-2 3 1,5 1 66,-3-3 0,-2 4 17,1-3 0,1 3 0,3 2 0,-2 0-95,-1 0 1,0 0 213,5 0 0,0 5 91,-1 0 0,1 1 1,0-5-1,0 3 11,0 1 1,5 6-115,1-6 1,-1 7-65,-5-1 1,0-2 0,0 1 0,2 3-118,3 1 1,-4 0 10,5-4 0,-5 4-233,-1-3 0,6 3 275,-1 2 0,5-5-8,-4-1 1,6 1 215,-1 5 1,3 0-53,2-1 1,-4 1 213,4 0 0,-4 0-27,9 0 0,2 5 63,-1 0 0,1 8-82,-2-3 1,-2 4-85,8 2 1,-3 2-976,3 3 811,3-4 1,-11 8 0,6-4-287,-2 6 249,5 3 1,-8 0 0,5-2-54,-2-1 0,-1-1-54,0 6 1,-3 5 296,8 0 0,-8 0-37,2-5 1,-1 5 283,1 0-249,-17-27 0,1-1 1,21 28-1,1 9 286,1-5-248,2 3 1,-2-1-1,-21-35 1,0 1 3,2-1 0,0 0 0,1 2 0,-1-1-152,23 33 0,-2-1 3,-3 2 0,-20-36 0,0 1-77,-2 3 0,0-1 0,1 1 1,0-1-3,21 38 80,-20-37 0,0 1 1,-3-2-1,1 1 1,2 3-1,0 0-33,-2 0 1,0 0 118,-1 0 0,-1-2 0,0-1 0,0 0 0,-1 0 0,1 0 2,-2 1 0,1 1 0,2 2 0,1 0-48,0 1 1,0-1-1,0 0 1,-1-1-1148,23 33 1149,-26-35 1,1-1 0,5-2-1,0 0 1,-2 1 0,1 1-7,0-2 0,2-1 23,24 33 1,-1-2-1,1-6-208,0 4 0,5-3 289,0 3 1,0-3 192,-5-3 1,0 1-13,0 0 1,3 5-75,-3 0 1,3 0-106,-8-5 1,3 0 22,2-1 0,0-1-100,-1-3 1,-4 1 335,0-7 1,-8 0-464,2-5 0,0 0 64,-5 0 0,4-5 63,-10-1 1,3-7 232,-3 3 1,2-5-223,-6-1 1,-1-5 742,-5-1 0,-2-4-664,-3 4 0,3-6 883,-4 1-856,-2-3 0,0-2 535,-2 0-601,-4 0 0,5-6-276,-7 1-528,0-8 428,0 4-610,0-7 213,0 0 0,-7 0 158,-4 0 1,-3 0-210,-2 0 1,0 0 158,0 0 1,0 0-76,0 0 0,5 0 658,1 0 0,-29-14 0,-13-3 0</inkml:trace>
  <inkml:trace contextRef="#ctx0" brushRef="#br0">13914 12217 7635,'5'-16'453,"0"0"0,1 6-128,-6-1 1,0 1 0,0-6 0,0 0 72,0 1 0,0-6 0,-2 0 1,-3 1-15,-6 3 0,-8-4 0,-2 0 0,0 2-121,-2 1 1,4 4-66,-7 4 0,1 3-154,-1 7 1,-2 0 0,5 2 0,1 5-9,-1 8 1,4 10-28,8 11 0,-1 5 13,7 6 0,-1-2 0,8-1 0,3-4-92,6-1 0,3 1-297,2-8 1,1-4 205,4-13 1,-2-1 0,7-3 0,2-6-181,2-3 1,-5-9 158,-4-4 1,1-4-2,-1-6 1,0-4-2,-5-6 68,0-1 0,-2-5 0,-2 1-268,-1 1 362,-8-6 0,9 8 0,-6-5 10,-3-1 55,-1 6 0,-2 0 0,0 8 260,0 3-18,-7 1 134,5 12 161,-5 9 1,7 16 0,0 12 98,0 7 1,5 12-318,1 10 1,6 6-348,-2 6 0,-1-5-132,2 5 1,-3 2 78,3 3 1,1 6-153,-7-1 0,6-4-180,-6-12 1,2-9 87,-2-6 1,-3-5-684,3-11-540,4-11 1,-2-16 1504,3-10 0,4 3 0,-5-5 0</inkml:trace>
  <inkml:trace contextRef="#ctx0" brushRef="#br0">14606 12059 7646,'0'11'-157,"0"-1"-105,0 3 56,0-6 0,-1 5 0,-3-5 916,-1 2-246,0-6-58,5 4-306,7-7 1,-6-2 223,5-3 1,-3 2 173,2-8-328,-3 8 39,5-4 39,-7 7 0,-2 0-126,-3 0-52,3 0 0,-6 0-256,2 0 8,5 0 117,-6 0 0,7-2-82,0-3 1,0 1 43,0-6 482,0 6 513,0-10-644,0 5 1,-2-1 16,-3-1 1,3 6-1,-3-5 0,3 4-101,2-4 0,0 5 1,0-6 1,-5 6-15,-1-5 1,-1 1-52,2-2 147,3-3-19,-12 6 0,6-6 121,-8 3-304,0 4 1,0 2 23,1 0 0,-1 1-61,0 9 0,1-1 121,-1 6 1,0 6-12,0 5 1,2 7 96,4-2 1,-2 4-122,6 1 1,-1 1-29,2-1 0,3 6 54,-3 0 0,5 0-230,5-6 1,-1-1-55,6-4 1,1-3-72,5-7 0,1-2 55,4-4 0,-3 2-67,3-6 0,1-3 38,-1-8 0,5-4-49,-5-7 0,7-6 21,-1-5 1,-5-2 92,-1-3 1,-3-1-211,-2-4 1,-1 2 37,1-7 1,-2 7-4,-3-2 0,-4 4 98,-7 2 1,5-6 142,0 0 1,0 6 47,-5 5 1,-5 6 328,0-1-63,-7 11 1,8 3 255,-6 7 1,6 2-139,-1 3 1,3 11-89,2 10 1,0 9 104,0 2 1,7 12-63,4-2 0,-3 10-1,3 1 1,-1 3-74,6 2 1,-2 2-248,-3 3 0,3 4 212,-4 7 0,-3-8 78,-2-2 1,2-5-186,-1-1 0,-1-8 78,-5-8 1,0-9-546,0-11-654,0-5-99,0-13 0,5-4 14,0-10 1,2-5 1108,-1-11 0,-12-60 0,5 30 0,1 1 0</inkml:trace>
  <inkml:trace contextRef="#ctx0" brushRef="#br0">14654 15350 7386,'0'-11'-521,"0"1"1538,0-2-585,0 5 1,0-7 0,-2 5 111,-3 0 0,1 2-439,-6 7-23,6 0 1,-5 0 0,4 0 0,-4 2 209,1 3 1,-6-1-30,3 6 1,2 1 162,-1 4-293,6-6 0,-8 5 0,5-3 0,0 3 1,-2 0 352,1-4 1,2 4-380,-4-3 1,5 3 194,-6 1-303,8 1 0,-9 0 0,5 0 22,-2-1 1,0 1 0,-3 0 0,1-2-34,-1-4 1,3 4 129,-1-3-45,-1-4 0,-4 5-7,-1-7 1,0 6 74,0-6 1,1 2-72,-1-2 0,-2-1 9,-3 6 0,2 1-60,-7 4 1,0 1-171,-6 0 0,-5 5 119,1 0 1,-8 2 30,2-2 0,-9-4 206,-1 4 1,-8 2-73,3-2 0,-5 0-70,0-5 0,-7-1 175,1 1 0,-5-5-45,4-1 0,-1-5-115,2 6 1,2-8-248,-8 3 0,1-5 102,-6-1 0,1 0-149,-1 0 0,0-7 66,0-3 0,2-4 5,4-2 0,-2-1 162,7-4 0,-6-4-6,6-6 0,-6-6 142,6 0 0,0-7-136,5 2 0,0 2-19,0-2 1,0-3-152,0-2 0,-1-4-174,-5 9 1,5-4 247,-5-1 0,-2 0 30,-3 0 0,3 5-168,-3 0 0,6 5 121,-6-5 0,-4 2 64,36 19 0,0 0 0,-35-18-80,9 8-881,3-1 1016,2 1 1,-3 5-35,3-1 0,-4 3 11,9-2 1,-1-2-22,1 7 1,-1-6 24,6 6 1,1-5 129,5 5 0,-1 0 116,1 5 0,0-5-20,0 0 0,1 6 125,4 4 0,2 1-258,3-6 1,4 0 538,-4 0 0,9 6-546,2-1 0,7 6 342,-2-5-249,-4-1 14,8-5 0,1 6-52,11-1 45,-4 8-72,7-4-159,-5 7 0,9 0 99,3 0-147,-3 0 1,7 0-344,-4 0 168,-3 0-531,12 0 317,-5 0 0,1 0-955,1 0 176,-8 0 418,11 0 1,-10 0 82,6 0 520,-6 0 0,4 0-937,-2 0 1173,-5-7 0,-22-37 0,-14-15 0</inkml:trace>
  <inkml:trace contextRef="#ctx0" brushRef="#br0">9208 14405 7680,'-7'16'0,"-4"0"-141,4-1 1,-5 1-244,7 0 0,-1 0 1373,6-1-652,-7 8 0,6-5 359,-5 3-228,5-4 178,-6-1-237,5 0 1,-7-8 465,4-2-668,3-12 1,-5-2-1,7-8 403,0 0-515,-7-7 0,5-1 0,-3-9 250,3-4-111,2 4 0,0-13 1,0 4 230,0-3-252,7-9 1,-3 5 0,5-4 83,-2 4 1,5 7-74,-2 0 0,-1 9 141,2 1-183,-1 1 1,6 15-524,0 0 83,-1 8 1,1 9-284,0 5 0,0-3 66,-1 8 1,1-1-379,0 6 0,5 0 79,0-1 0,7-4 23,-2-1 751,4 1 0,50-2 0,-34-6 0,1 1 0</inkml:trace>
  <inkml:trace contextRef="#ctx0" brushRef="#br0">9680 16310 7684,'-2'11'482,"-1"-1"1782,-3 2-1017,1-5-911,5 0 0,2-8 0,3-3 0,6-3 1,3-3 634,1-8 0,6 1-565,0-10 0,7 1 0,-2-5 0,6-1 218,5 1 1,-4-1-520,4 1 0,-4 1-157,-2 4 1,1 3 0,-2 7 0,-4 2-160,-5 4-357,3 3 1,-6 7 0,3 2 0,-4 3-1429,-1 5 1,-6 4-736,1 2 2731,-8 0 0,-3 7 0,-8 1 0</inkml:trace>
  <inkml:trace contextRef="#ctx0" brushRef="#br0">10420 15743 7706,'-11'2'1037,"1"3"1,6-1-480,-1 6 1,3-3-1,2 7 1,0 6 80,0 2 0,5 12-228,1 8-335,6 3 0,-3 4 1,6 2-1,1 1 1,0 1-35,0 1 0,-1-5-327,1 3 0,-2-3 0,-2-3 0,-3-4-575,-2-5 0,5-6 860,-1-5 0,-4-24 0,0-12 0</inkml:trace>
  <inkml:trace contextRef="#ctx0" brushRef="#br0">10687 15791 7706,'-16'15'0,"2"3"341,4 3 0,3 3 0,5 8 0,-1 1 585,-3 4 1,3 3-428,8 7 0,-1 6-352,6-1 0,6 4 0,5-7 1,0-5-86,2-4 0,1 0-77,8-8 0,-1 6-190,1-11 0,-6-3 14,0-13 1,0-4 0,6-7 0,-3-2-345,-2-3 0,1-4 395,-7-7 0,0-7 0,-6-3 0,1-4 58,0-1 0,-7-8 288,-4-3 1,-3-3 28,-2-2 1,0-1 0,-2 1 0,-3 0 500,-6 0 0,-10 0-388,-5-1 1,-6-2-530,-4 2 154,2 5 1,-9 18-1,6 4-204,2 4 1,-2 8-1,4 4 1,5 6-173,4 10 0,4 1-43,10 14 0,-2-5-374,6 6 1,1-6 819,5 5 0,28 0 0,7 6 0</inkml:trace>
  <inkml:trace contextRef="#ctx0" brushRef="#br0">11270 15885 7706,'-16'-9'977,"5"-3"-330,1 7 1,-1 0 262,-4 5 0,6 14-413,4 7 1,-2 7-154,1 3 1,3 8-211,8 3 0,-1 3 71,6 2 1,8 7-213,8 4 1,-2-4-401,3-1 1,0-4 227,10-2 89,-4-7 1,8-3 0,-6-11-1,1-5 1,-1-5-397,-1-5 0,2-6 361,1-10 1,-5-6 388,-6-10-155,-7-3 0,4-8 0,-8 1 938,1-1-733,-7 1 0,-2-6 0,-7-2 1,-2 1-1,-3-2 739,-6-1 0,-4 6-718,-6-1 1,-4-3-349,-6 3 1,-6-6 59,0 5-606,-6 0 0,4 7 0,-5 4-31,2 5 1,7 4-316,-1 1 1,9 7-207,6 4 0,6 10 529,4 6 0,-1-3-1231,7 3 1813,0-1 0,26 27 0,5 5 0</inkml:trace>
  <inkml:trace contextRef="#ctx0" brushRef="#br0">11899 16121 7706,'-10'2'1009,"-1"3"-516,1-3 0,-1 12 0,2-2 229,2 7 1,2 1-589,5 6 0,2-3 0,3 6 0,6 6 81,3 4 1,7 3-196,0 5 0,5-5 20,-5 0 0,7-2 0,-2 2 0,4-5-187,1-4 1,-1-3-39,-4-4 1,9-3 113,-3-7 0,3-6 0,-4-1 1,1-2 159,-1-4 0,-5-8-63,1-5 0,-3-6 723,2-5-473,-3 4 0,-7-13 1,0 4-1,-1-4 1,-1-2 928,-3 1 0,-4-1-539,-7 1 1,0-1-57,0 1-249,-7-1 1,-4 1 0,-10-1 827,-5 1-914,-11-1 0,-3-1 0,-9-2 101,-3-2-298,3 1 1,-7 6 0,5 4-1213,-1 5 664,-1 3 1,13 10 0,3 2-2103,4 5 2021,1 8 0,6 1 551,0 8 0,21 21 0,-1 5 0</inkml:trace>
  <inkml:trace contextRef="#ctx0" brushRef="#br0">14654 15082 7685,'-16'0'474,"0"7"0,2-3 287,4 6 0,1-5-310,4 6 0,3-6 348,-3 6-582,3-8 0,4 11-90,3-3 1,4-3 0,6 1 0,1 0 50,0 0 1,0-6-86,-1 2 0,6-1 24,0 1 0,0-3 1,-3 3-1,1-3 60,2-2 0,0-2 122,-5-3 0,0 1-208,-1-6 1,1-1 0,0-4 0,-2-3-81,-4-3 0,-1 4 18,-4-4 1,-3-2-106,3 2 0,-8-5-65,-3 5 183,-6 0 1,2 5 0,-11 0-59,-5 1 68,-4-1 1,4 2 0,-1 2-4,-1 1 81,-1 8 1,2-4 0,3 7 71,1 0 0,4 7-102,8 3 0,3 11 58,2 5 0,5 4-58,-5 1 1,12 3 23,4 2 1,6-2-76,5 2 1,-2 3-6,7-2 1,-5-1-41,6-4 1,-3-8-163,2-3 0,2 0-39,-7-5 1,5-4-711,-5-12 166,0 0 0,-5 0 286,0 0 1,-6-7-625,1-3 1,-8-4 1078,3-2 0,-33-21 0,-8-5 0</inkml:trace>
  <inkml:trace contextRef="#ctx0" brushRef="#br0">8436 13996 7764,'-8'-16'517,"1"2"0,1 2 674,1 1 0,0 1-303,5-6-619,-7 7 1,5-5-1,-3 4 1,1-4 236,-1-2 0,3 0-177,-3 1-139,3-1 1,-3 0-51,0 0 0,-7 1 0,1-1 0,-3 2-198,-2 4 1,-1-3 24,-4 8 1,-4 0-254,-6 5 236,-1 0 1,-6 9 0,-6 6-1,-5 10 1,-5 4 22,-2 3 1,5 6 26,-1 4 1,3 4-50,2 1 0,3 0 189,7 1-213,8 6 1,20-5-1,4 2-308,3-8 244,2 3 1,14-13 0,7 4-510,7-4 521,3-9 1,2-1-1,4-7-154,5 0 293,4-8 0,-4-1 0,0-7-175,1 0 1,-2 0 27,1 0 0,-7-5-332,1 0 0,-4-7 170,-6 1 0,2-1-482,-7 1 1,-5-3 256,-6 4 1,-1 1 519,1-1 0,-10-29 0,-8-11 0</inkml:trace>
  <inkml:trace contextRef="#ctx0" brushRef="#br0">8027 14216 7811,'-9'-1'0,"4"-5"0,3 3 25,2-8 1,2 6-139,3-5 0,6 4 1273,10-4-734,3-1 1,8-3 0,-1 2 1044,1 2-1314,6-1 0,-5 2 1,6 4-1,-2 3 1,-1 2-219,-1 0 1,-8 2-41,-6 3 131,-4 11 0,-1 3 0,-2 6 0,-4-1 0,-4 1-162,-5 3 1,-1 0-95,0-2 382,0 4 0,-7-7 1,-5 4-1,-5-2 1,-4-1 427,1 1 1,1-1-599,-2 3 0,4-5 186,-4-6-700,3 7 0,8-4 0,-1 6 528,-1-3 0,5 6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7384 9631 7633,'-2'-9'-439,"-3"4"797,3-3 1,-10 4 0,5-4 450,-1 1 0,-3 3-675,-4 9 1,6-1 0,4 6 0,3 2 15,2 2 0,0-4-141,0 1 1,2-3-1,1 4 1,4-3-144,2-2 0,-4-2-38,5-5 1,1 5 89,4 0 0,1 0 0,-3-6 0,-1-3-66,-1-1 0,-1-7 95,6 2 0,-3-4 89,-2-1 0,1-1 1,-5-1-1,-1-2-17,1-2 0,-1 1 22,-6 4 1,-6 1-33,1-1 0,-7 1 1,2 1-1,-4 2 186,-1 2 0,-1 6 18,1-1 0,-1 10 46,1 5 1,1 11-92,4 5 1,-2 3 102,6 2 0,1 0-86,5 0 0,0 0 143,0 0 1,2-2-353,3-3 1,5-5 66,11-11 1,-2 2-513,7-7 1,-6-1 101,6-10 1,0-2-65,5-8 1,-5-4 157,0-1 1,-7-6 100,1 1 1,-4 3 65,-6 3 1,-3-3 5,-7 3 0,0 4 323,0 6 0,-7 0-121,-3-6 1,-6 8 317,-4 2 0,1 3-146,-7-2 1,2 3-177,-2-3 0,-2 5-76,8 5 1,-3-3-184,3 3 0,3 2-187,-4-2 1,9 5 347,2-5 0,13-13 0,-1-9 0</inkml:trace>
  <inkml:trace contextRef="#ctx0" brushRef="#br0">7508 9616 7715,'0'10'971,"0"0"-896,6-6 1,-2 1 0,6-10 0,2-7 212,2-7 0,1 0 0,3-9 1,2-3 111,6-3 0,10-7-191,5 4 1,11-11 0,7 2 0,6-2 80,7-1 0,-31 26 1,1 0-159,1 0 1,1 0 0,7-1 0,2 1-980,0-1 0,2 2 840,1 2 0,0 0 0,-3-2 0,0 1 0,0 3 1,-1 0-1,-1 1 0,0 0 0,-2 0 0,0 1-10,-3 0 0,-1 1 0,-2 2 1,-2 0-1,32-11 0,-8 2-260,-7 3 1,-1 3-199,-10 6 1,-3-2-45,-8 7 0,-8-2 0,1 3 0,-5-1 519,-5 2 0,2 1 0,-6 2 0,-3 0 0</inkml:trace>
  <inkml:trace contextRef="#ctx0" brushRef="#br0">7508 9801 7738,'1'-10'905,"6"1"0,10 1-1179,13-1 368,7-1 0,24-6 0,7 3 0,12 2 0,-36 8 0,1 1 0,3 1 1,2 0-1,3 1 0,1 0 562,1 0 0,1 0 1,-1 1-1,-1 0-470,-2 1 0,-1 1-218,-6 1 0,-1 1 1,5 2-1,-1 1 1,31 10-1,-7 1 1,-10 1-150,-7-1 1,-3 3-55,-6-1 0,-5 0 0,-1-6 1,-4 1-852,-7-1 0,2 1 79,-5-1 1007,-4-6 0,8-2 0,-6-7 0</inkml:trace>
  <inkml:trace contextRef="#ctx0" brushRef="#br0">9334 10157 7717,'-24'0'-35,"3"0"1,4 0-449,2 0 621,-1 0 1,1 0 0,1 2-1,2 3 1,2 6 0,-1 2 562,3 3 0,1 1-248,7 4-311,0-4 0,2 5 1,3-6 215,5-1-262,4 1 1,3-2 0,4-2 0,5-4 0,3-1-46,2-3 0,0-4-169,0-6 0,0-2-10,0-8 1,0-4 45,-1-1 89,1-7 0,-5 4 0,-3-7 0,-4 2 0,-7 2 45,-4 1 0,-3 2-6,-5-2-25,-7-3 1,-8 11 0,-13-2 0,-8 4 0,-8 4 93,-6 2 1,-4 7-36,3-3 1,3 6 54,-4 6 1,-1 2 156,1 8 1,7 6-77,9 4 1,10-2 95,6 2 1,4-7-526,6 1 0,5-4 155,10-6 1,5 2-298,11-7 1,3 0 188,7-5 0,0-6-1645,0-5 1811,7-3 0,-6-11 0,3-6 0,5-3 0,1 1 0</inkml:trace>
  <inkml:trace contextRef="#ctx0" brushRef="#br0">9628 8609 7725,'-15'0'328,"-1"0"519,1 0-652,-1 0 0,1-2 1,-1-1-1,1-2 0,1 0 1,2-1 1262,2 1-848,6 0-402,-9 5 1,11 2-103,-3 3 1,3 4-139,2 6 1,7 1-90,3-1 1,4 6 0,3 1 0,2 0-117,2 1 1,6-1 134,-1-1 0,2-4 15,-3 4 0,5-11 0,-6-3 0,2-2 82,-1 0 0,-6 0 13,2-5 1,-4-1 58,-1-5 0,-8-2 0,-3-9 1,-3-2 179,-2-2 1,-7-1 201,-3 1-343,-4 4 0,-10-7 1,-5 5 98,-6-2-155,-1 1 0,0 4 1,-2 2 144,-1 4-153,-3-4 0,3 7 0,3-3 92,3 5-175,9 3 0,2 2 142,6 0-891,8 0 0,4 0-2162,14 0 2045,1 0 1,16 0 906,-6 0 0,55-7 0,8-1 0</inkml:trace>
  <inkml:trace contextRef="#ctx0" brushRef="#br0">9768 8501 7725,'-18'0'0,"-2"0"0,-3 0 0,-2 0 0,2 0-199,8 0 427,6 0 1,2-2 351,7-3 0,2 3 0,5-5 0,8 2-86,9 0 0,7-7-269,6 2 0,4-4 0,10-2 1,1 1 88,10-1-200,-4-6 1,18 3 0,-4-5 0,4 0 0,3 0 102,4-4 1,-38 14-1,1-1-202,3 0 1,0-1-1,0 1 1,0-1-140,-2 1 0,-1-1 1,0 1-1,1-1 228,-1 1 0,1-1-127,0 1 1,-2-1 0,35-10 0,-8 2-1,-9 2 1,-7 3-946,-10 2 0,-3 1 523,-12 1 1,-2 5-421,-8-1 1,-4 8 71,4-2 1,-9-2 792,-2 2 0,-13-1 0,1 6 0</inkml:trace>
  <inkml:trace contextRef="#ctx0" brushRef="#br0">9566 8826 7727,'-20'2'91,"1"3"1,3 3-1,6 3 490,3-1 1,5-7 0,13 3 0,13-5 25,14-1 1,5 0 0,15 0 0,6 0 72,6 0 0,13-1-363,-40-2 1,2 0-287,6 3 0,3-1 1,-2-6-1,0 0 0,7 2 1,-1 1-1,1-1 0,-1 0 1,-1 0-1,0 0 79,-2-2 1,0 2-1,2 1 1,-1 1-213,-6 0 0,-1 1 0,-2 0 1,-2 2-22,28 0 1,-10 2-1,-8 3 1,-3 5-451,-7 4 1,-2 0 201,-12-4 1,3 4 0,-8-4 0,1 2-294,-1-2 0,-4 2-155,-6-6-30,-1 6 1,1-9 848,-1 7 0,-20-34 0,-5-3 0</inkml:trace>
  <inkml:trace contextRef="#ctx0" brushRef="#br0">9597 10173 7732,'-10'0'1262,"0"0"-1347,6 0 0,4 7 1,12 3-1,7 6 1614,7 4 1,10 4-295,5 7-968,11 0 1,8 5 0,9 1 0,3-3 0,6-1 112,3-2 1,-38-16 0,0-1-175,34 12-185,4 3 1,-18-12 0,4 4-1,-3-4 1,-4-2-76,-3 1 1,-5-1-20,-11 1 1,-3-1-397,-7 1 1,-2-1-1,-1 1 1,-4-1-1174,-2 1 1,-1-6 304,-6 0 1337,1 1 0,-1-16 0,1-6 0</inkml:trace>
  <inkml:trace contextRef="#ctx0" brushRef="#br0">9628 10034 7722,'-22'-2'32,"-2"-2"0,2-2 298,6-3 0,14 4 0,14-4 1,9 1 1070,10-1 1,12 4-1048,9-5 1,11 4 0,1-2 0,5 1 255,5 3 1,12-2-460,-43 3 0,1 0 0,4 0 1,1 1-1070,-3 2 0,1 0 980,-1-3 0,0-1 0,5 3 0,0-1 1,-3-2-1,0-1 0,1 2 0,-1-1 1,-3 2-1,-1 1 93,35-1 0,-8 2-379,-9 0 0,-7 0-40,-4 0 1,-11 0 0,-8 2-1,-6 1-112,-3 3 0,2-1-142,-4-5 0,-6 5-420,-4 0 0,-6 0 0,5-5 938,2 0 0,-12-14 0,-1-3 0</inkml:trace>
  <inkml:trace contextRef="#ctx0" brushRef="#br0">24381 9136 7623,'-16'-6'52,"-1"0"1,-2-1 0,-1-2 0,1 2 61,2 0 1,6 2 0,1 5-49,-2 0 468,-2 0 0,6 2 0,2 3 740,5 5 1,2 4-1165,5 2 0,-3-6-17,7 0 0,1-1-234,4 1 0,1 2 29,-1-7 1,1 6 0,-1-6 0,0-2-114,1-1 0,5-2 174,-1 0 0,1 0 103,-6 0 0,-4 0 167,-1 0 1,-1-2-22,1-3 1,2 2 439,-7-8-440,0 1 0,-5 0 0,0-1 385,0-1-478,-7-1 1,-6-1-1,-10 2 176,-1 1-200,-2 1 0,-3-5 0,2 1 83,1 4 1,0 1-59,-5 4 1,2 3 47,3-3 1,4 8 13,6 2 1,8 13 55,2-3 0,5 4-66,1-3 1,1 1-367,5 3 0,2-2 111,8 2-380,6-3 0,-5-6 0,6-3-54,-1-1 1,-5-2-199,4-5 0,1 6 148,-1-1 581,-1 0 0,-4-39 0,-1-9 0</inkml:trace>
  <inkml:trace contextRef="#ctx0" brushRef="#br0">24195 8996 7630,'-15'-10'0,"-1"0"0,1-1 0,-1 3 759,1-6 1,-2 5-1,-2-6 1,-4-2-1,-1-2 1,-3-4-1,-4-1 1197,-5-3 1,1-4-1567,-6-5 0,-6-4-84,-4-6 1,-6-1-1286,6 1 1237,-8-8 0,4 4 0,-7-5-80,0 2 1,9 3 0,5 9 0,6 6-7,5 8 0,-3 5-11,9 6 1,-2 7-397,13 4 1,-1-2 0,6 2-2118,-1 2 1757,8 1 0,2 2-234,12 0 1,4 0 0,9 0 0,3 0-80,2 0 0,-3 7 908,5 3 0,-1 23 0,3 10 0,5 3 0,-1 1 0</inkml:trace>
  <inkml:trace contextRef="#ctx0" brushRef="#br0">24040 9012 7648,'16'0'100,"-6"0"0,0-2 0,3-1 1501,0-3-1326,-4 1 1,6 0-1,-1-2 1,5-1 0,0-3-1,-2 1 1,-1 0 191,-1-2 1,-1 3-166,-4-1 171,4 6 147,-12-10-321,5 13-10,-7-6 1,-12 12-1,-7 2 893,-9 1-909,1 3 0,-18 9 1,2 1-1,-7 0 0,-7-1 410,-3 1 1,-4 5-655,-3-6 1,-8 6-1,-10-5 1,42-11-1,0 1-28,-1 0 0,-1 0 0,-2-3 0,-1-1-378,1 1 0,1 0 1,-36 7 229,15-4 1,12-3-448,8 3 1,9-8 205,13 2 1,9-1-245,11 1-441,3-3 0,9 4-2366,3-6 3439,4 0 0,43-20 0,10-6 0</inkml:trace>
  <inkml:trace contextRef="#ctx0" brushRef="#br0">23065 8036 7656,'-15'-1'1459,"-1"-5"0,1 5-887,-1-5 0,6 0 0,0 0 0,-1 1 381,3-2 1,-6 4-589,4-7 0,-4-1 0,-3-2 0,-2-1 281,-2-2 0,-6 4-91,1-8 0,-5-3-190,-5 3 1,-6-8 0,-9 2 0,-8-5 113,-6-5 0,-11 2-375,35 13 1,0 0 0,-1 3-1,1 0-142,-36-23 1,36 21-1,-1 0 1,1 0 0,0-1-1,-37-15 17,9 3 0,11 9-86,17 4 0,4 4-684,12 6-352,2-4 0,15 11-1469,3-8 0,11 8 1183,10-2 1429,6 3 0,26 2 0,11 0 0,4 0 0,-1 0 0</inkml:trace>
  <inkml:trace contextRef="#ctx0" brushRef="#br0">23019 7912 7687,'-24'0'355,"1"-1"0,8-3 0,-2-1 824,-4 2-859,4 1 1,-13 2 0,5 0 0,-6 0 0,-5 2 0,-6 3 0,-2 5 768,-3 4 1,-6 8-540,-4 4-332,-3-4 1,-2 8 0,-2-3-1,-1 6 1,-2 3 216,1-2 1,-2-1-406,1-2 0,1-5-217,9 0 1,-1-7-258,6 1 0,3-8 0,9-3 0,9-2-2161,9-4 813,11 6 440,4-7 1352,21 11 0,65-4 0,-24-1 0,-1-1 0</inkml:trace>
  <inkml:trace contextRef="#ctx0" brushRef="#br0">22771 9337 7663,'-15'0'144,"-1"2"0,1 1 1326,-1 2-1177,1 0 1,-3-5-1,-1 0 1,-3 2 0,0 1-1,-4 4 1,-2 0 604,-4 0 0,-10 5-377,1-2 1,-10 4-2,-6 2 0,-5-2-488,-5-4 223,3 4 0,-12-8 0,4 5-80,-3-6 0,-6-3 0,2-2 1,6-2-360,8-3 1,3-2-280,16-3 1,-1-2-407,16 6-268,11-6 0,14 9-170,12-7 0,2 6 503,8-1 165,6 3 639,2 2 0,21-3 0,10-1 0,3 0 0,1 0 0</inkml:trace>
  <inkml:trace contextRef="#ctx0" brushRef="#br0">22879 9476 8273,'-10'0'4304,"0"0"-3361,6 0 1,-9 0-424,2 0 1,-3 5-219,-1 1-111,-7 12 1,1 0 0,-8 14 0,-7 6-1,-7 10 21,-11 13 1,24-27-1,0 2-203,-3 5 1,-1 1-1,-1-2 1,-1 1-1,-1 1 1,-1 2-1,1-2 1,0 0-518,0-2 1,2 1 0,2-2-1,2-1 332,0-1 1,0-2 0,-22 22-1548,11-10 1125,5-11 1,7 0 0,6-10 597,9-6 0,1-4 0,9-6 0,0-3 0</inkml:trace>
  <inkml:trace contextRef="#ctx0" brushRef="#br0">7059 12944 7699,'-16'-10'327,"1"0"0,1-2 965,4-2 1,3 4-556,7-1-509,0 8 0,1-2 0,3 10 0,3 5 122,1 4-1,3 14-144,4 3 1,1 10 237,-1 0-333,1 4 0,-3 3 0,-1 4-98,-1 4 14,-1-2 1,4 4 0,-2-6-384,-2-2 0,0-2 0,6-3 0,-2-4-928,-4-5 0,4-10-24,-4-6 1,4-2 1308,1-3 0,-20-41 0,-5-10 0</inkml:trace>
  <inkml:trace contextRef="#ctx0" brushRef="#br0">7213 13409 7702,'-15'0'114,"-1"0"1,6 0 437,0 0-231,6 0 0,-3-7 0,7-3 242,0-4 0,7-1-401,4-1 0,8-5-125,1 1 1,8-1-1,-4 7 1,2 2-10,-1 2 0,1 7-96,5-3 1,-5 5 38,0 1 0,-7 1 0,3 5 1,-1 4-57,-1 4 1,-4 8 301,-6 4 0,-6 3-56,1 2 0,-4 0 0,-1 0 1,0 0 218,0 0 1,-6-5-180,-5-1 1,-2 0-155,-3 0 1,1-2-1,-1-9 1,1-2-743,-1-2 1,1-7-111,-1 2 1,6-3-1212,0-2 2016,6 0 0,11-75 0,2 27 0,-1 1 0</inkml:trace>
  <inkml:trace contextRef="#ctx0" brushRef="#br0">7864 13146 7702,'-11'0'-40,"1"0"1,5 0-25,-6 0 716,1 0 1,0 0 826,-1 0-1236,1 0 0,0 7-119,0 3 0,6 4 33,-1 1 0,3 8 53,2 2-115,0 5 0,0 1 0,0 0 0,2 0 0,1 0 63,3-1 0,0 1-188,0 0 1,-5-5 72,4 0 1,-1-7 98,1 2-158,-3-11 0,10-12-105,-7-13 91,0-1 0,-5-13 0,2 1-155,3-6 142,-3 1 1,5-4-1,-6 6-8,4 0 40,-3 0 0,10 0 1,-7 1 17,-1 5-405,4 2 0,-1 8 0,5-1-1023,-1 1 701,-1 6 0,11 2 720,-1 7 0,49 35 0,7 8 0</inkml:trace>
  <inkml:trace contextRef="#ctx0" brushRef="#br0">8405 13270 7702,'-15'0'641,"-1"0"169,1 0 0,-1-2-376,1-3 0,-1 3 6,1-3 1,5 3-392,-1 2 0,1-5 117,-5 0-103,-1 0 25,1 5 1,4 7-164,1 3 0,7 4 10,-3 1 122,5 7 1,1-3-1,0 5-61,0-1-100,0 4 0,1-4 0,3 3 1,3-6-1,1-4-268,4-6 1,2 2 43,2-7 1,-1 0 127,1-5 1,-3-1-4,-2-5 0,2-2-109,-2-8 265,2 1 1,3-6-1,-2-1-187,-4-2 402,4-2 0,-7 2 1,5 2 98,-2-1 1,-7 6 579,3-4-548,2 4 1,-4 3 124,6 4 0,-7 5 208,3 10-417,-5 4 0,4 6 0,1 2 128,-3 4 1,0 3-196,3 7 1,-5-2-122,5-3 0,0 2-120,0-8 0,4 1-773,-5-6 450,7 8 0,-8-11-878,6 3 0,0-10-927,6 1 2221,-8-5 0,13-69 0,-4-18 0</inkml:trace>
  <inkml:trace contextRef="#ctx0" brushRef="#br0">8746 13084 7702,'-7'8'0,"5"1"416,-3-4 1,-2 4 609,2 6 1,0 2-529,5 4 1,0-2 253,0 7-622,0 0 0,0 10 0,0 0 38,0-2-58,0-1 0,0-2 0,2-2 260,3-3-653,-3 3 1,6-18 100,-3-1-21,-3-7 0,7-10 0,-4-5-980,5-6 860,-3-7 0,2-7 1,-6-3-165,2-1 1,6 0 93,-6 5 0,5 2 840,-5 3 1,5-1 40,-4 6 0,1 0 889,-2 6-986,-4 6 1,13-3 106,-4 7 1,4 2-207,2 8 0,-1 3-147,1 8 0,-1-1-428,1 1 1,-1 4 216,1 1 1,-1 1-961,1-1 0,-1-4 25,1 4 0,-1-4 1001,1-1 0,27-8 0,6-1 0</inkml:trace>
  <inkml:trace contextRef="#ctx0" brushRef="#br0">9443 13084 7692,'-16'0'0,"1"0"1114,-1 0 1215,1 0-1987,-1 0 0,1 0 0,-1 0 0,1 2 1,-1 3 321,1 5 0,1 6-331,4 4 1,-2-1 160,6 7 1,-4 0-157,5 5 1,0 1-254,5 4 1,0-5 220,0 0-359,0 7 1,7-19 0,3 7 0,4-7 0,3-5-890,4-4 1,-2 2 43,6-7 0,-4-1-1892,5-10 2790,-7-2 0,24-56 0,-2-11 0</inkml:trace>
  <inkml:trace contextRef="#ctx0" brushRef="#br0">9566 12728 7692,'-10'0'3102,"0"0"-2569,6 0 0,-3 12-38,7 3 1,0 11 514,0 0-715,0 10 1,0-2 0,2 8-66,3 1 0,-3 7 0,5 1 0,-2-3-130,0-5 1,2 0-32,-2-6 0,-3-1-118,3-5 1,-1-9 253,1-7-952,-4 1 0,8-14-424,-4 3 902,-3-10 0,10-4 0,-5-8-714,1-4 1,-2-1 425,4-4 0,-1-1 197,1 6 0,2-2 354,-7 3 0,7 3 246,-2-4 1,-1 9 1413,1 2-1283,1 6 1,4-8 454,1 7 0,-3 2 98,-2 8-697,2 3 1,-4 8 0,7 1 229,-1 4-377,1 3 1,-3 7-1,-1 0 0,-1 0 0,-6 5-271,5 0 1,-5 0-224,6-5 1,-6-7-619,5-3 0,-5-4-1905,6-2 2937,-8-6 0,18-23 0,-4-12 0</inkml:trace>
  <inkml:trace contextRef="#ctx0" brushRef="#br0">10170 13161 7687,'-10'14'0,"-1"-4"0,8 4 816,-2-4 0,1 6 1109,-1 5 0,4-4-1321,-5 3 0,5-2-275,1-3 0,0 1-3053,0-1 171,0 1 2553,7-8 0,1-56 0,8-21 0</inkml:trace>
  <inkml:trace contextRef="#ctx0" brushRef="#br0">10511 13084 7684,'-16'0'661,"6"0"0,0 0 0,-1 2 1022,3 3 1,-6-4 116,4 5-1191,3-5-432,0-1 0,7 2 0,0 3 0,0 6 96,0 2 0,2 1 0,1-2 0,2-2-106,-1 2 0,-3 2-174,-1 2 1,2-1-1,1 1-85,3-1 1,-1 1 34,-5-1-130,0-6-100,0 4 103,0-11 0,0 3-197,0-10 136,0-3 0,0-8 68,0 1 1,0-1 0,0 1 131,0-1 1,0 1 41,0-1 1,1 1 250,5-1-210,-5 1 0,11-1 1,-5 3-1,0 0 1,2 3 208,-1-2-44,3 5 1,4-5-95,1 7 0,-1 0-43,1 5 0,-1 0 126,1 0 1,-1 5-127,1 0 1,-1 7-1,0-1 1,-1 2-90,-3 3 1,1-1-438,-7 1 211,7-1 0,-9 1-642,8-1-2481,-8-6 3372,11 5 0,-6-40 0,8-2 0</inkml:trace>
  <inkml:trace contextRef="#ctx0" brushRef="#br0">11114 12975 7682,'-15'0'2168,"-1"0"1,6 0-1548,0 0 0,-1 0 9,-4 0-520,6 0 1,-4 0 0,2 2 259,-2 3-364,4-3 0,-3 12 0,5-4 61,-2 4 1,4 7 0,-3-1 0,1 1-26,3 1 0,3-3-217,1 7 0,0-7-467,0 1 0,1-2 317,5-3 1,-3-4-731,7-1 730,1-7 1,4 4-1,1-9-20,-1-3 0,1-3 1,-1-10-1,0-2-19,1-6 1,-2 2 327,-4-2 1,4 0 207,-4-5 1,-1 0 470,1 0 1,-5 6-108,6-1-182,-8 7 1,6-3-1,-6 6 1062,2 1-1025,0 6 0,-3 2 18,3 7 1,-3 9-149,3 6 1,-3 8 132,-2 7 0,0 7 238,0-1 1,-2 12-90,-3-2 0,1 4 103,-6-3 1,0 6-154,-6 4 0,-4 3-493,-1 2 0,-5-7-579,6-3 0,-6-6 223,5-5 1,-5 1-886,6-11 1241,-1-4 0,-8-46 0,-4-8 0</inkml:trace>
  <inkml:trace contextRef="#ctx0" brushRef="#br0">12105 12588 7632,'-15'-7'5359,"-1"-3"-5009,1-4 1,-1 1 0,2 1-1,2 1 38,2-1 1,0-2-351,-6-1 1,-1-1 0,-2 1-1,-3 0 212,-2-1 0,3 7-209,-5 4 0,2 4 69,-2 1-111,-3 0 1,7 13-1,-4 8 1,5 8-1,4 9 275,2 9 0,4 1-144,1 8 0,7 1 0,-1 3 1,8-3-116,6-5 1,5-1-585,6-4 54,3 3 1,2-18 0,0 3-1,0-8 1,-1-8 514,1-7 0,7-12 0,6-8 0</inkml:trace>
  <inkml:trace contextRef="#ctx0" brushRef="#br0">11579 13037 7653,'-16'7'1520,"1"2"1242,-1-1-2021,8-1 1,8-7-227,10 0 1,11-7 0,5-3 0,3-5-352,2-6 1,0 2-374,0-7 0,5 2-252,0-2 1,2-1 0,-4 5 0,4-1-1200,2 1 0,-1-4 679,2 5 1,-3 6-711,-7 5 1691,-7-1 0,19 3 0,-1 1 0</inkml:trace>
  <inkml:trace contextRef="#ctx0" brushRef="#br0">12198 12759 7653,'-10'10'1757,"-1"0"-1229,8 1 0,-9 4 235,7 1 1,-6 4-281,6 1 1,0 1 106,5-1-389,-7 3 0,5 2 0,-3 0 491,4 1-605,1-4 0,1-1 0,3-7-173,1 1-63,7-1 1,-9-6 0,8-4-176,1-3 65,-5-2 0,6-7 1,-4-3-335,0-4 1,3-3 222,-7-4 0,5 2 125,-5-7 1,6 2 59,-6-2 1,5-1 68,-5 6 1,0 1 197,-5 4 1,0 1 467,0-1-300,7 1 831,-5 6-753,5 2 0,-7 9-162,0 3 1,0 5-89,0 11 0,2-4 12,3 4 1,-4 1-202,5-1 0,2-1-383,3-4 0,-3 5-112,2-1 0,-1 1-624,1-6 0,4-4 1230,-4-1 0,32-7 0,8 4 0</inkml:trace>
  <inkml:trace contextRef="#ctx0" brushRef="#br0">12678 12759 7653,'-17'-7'0,"-4"5"0,11-3 776,-4 3 0,-1 2 1,-1 0-1,2 2 0,2 3 1,2 5-1,0 4 492,1 2 1,0 6-1120,4 4 0,4-2 0,-5 2 0,5 1-129,1 2 0,0 1-509,0-4 93,7 3 1,1-12 0,8 4 0,1-4 0,2-2-1,3-1 1,0-4-4517,1-4 4912,4-5 0,11-35 0,10-9 0</inkml:trace>
  <inkml:trace contextRef="#ctx0" brushRef="#br0">13003 12403 7653,'-14'1'640,"4"4"1,-2 4-486,7 7 1,-6 1 1331,6 3 1,-5 6-681,5 10 0,0 4-486,5 6 0,0 1-278,0-1 1,0 1-369,0-1 242,0 1 1,5-6 0,2-3-949,1-6 965,-4 3 1,8-18 65,-7 4 0,0-25 0,-5-6 0</inkml:trace>
  <inkml:trace contextRef="#ctx0" brushRef="#br0">12802 12805 12843,'15'0'711,"2"0"-732,4 0-506,3 0 0,7-5 0,0 0 0,0 0 0,2-1 0,1 1 0,2 0-3256,-1-2 3783,-3 6 0,20-13 0,5 5 0</inkml:trace>
  <inkml:trace contextRef="#ctx0" brushRef="#br0">13282 12759 7653,'-7'10'1345,"-4"0"1,5 1-841,0 4 0,0 1 2,0-1 0,-4 6-171,5-1 0,0 8 1,5-2-1,0 1-76,0-1 1,1 2-39,5-8-166,-5 1 1,15-11 0,-2-1-1,4-2 1,1-4-200,-1-1 0,-3-4-17,1-3 0,-1-4 1,1-6-1,-1-1-58,0 1 1,-1-6 195,-3 1 0,1-8-42,-7 2 160,0 4 0,-5-7 0,0 5 0,0-2 0,-2 2-316,-3 1 0,2 3 1,-8 4-1,1 1-407,1-1 0,-4 8-416,2 2 476,-2 5 0,-3 1 0,1 1 567,-1 5 0,14 16 0,4 11 0</inkml:trace>
  <inkml:trace contextRef="#ctx0" brushRef="#br0">13622 12836 7653,'-8'0'4392,"1"2"-1870,7 3-1657,0-3 0,0 6 143,0-3-665,0 4 1,0 7-198,0-1 0,0-5 47,0 1 55,0-1 0,0 0 0,0 1-679,0 1-961,0 1 698,-7-4 1,5-4 69,-3-10 0,3 0 379,2-11 0,0 3 0,2-13 0,3 0-119,5 2 0,-1-5 164,1 3 0,1-2-124,4 3 1,6-5-274,-1 5 1,1-3-1126,-5 2 1722,-1 4 0,28-7 0,7-4 0</inkml:trace>
  <inkml:trace contextRef="#ctx0" brushRef="#br0">14288 12372 7653,'-10'5'627,"-1"0"1,6 2 2196,-5-2-2155,6-3 1,-4 10 217,3-7 1,3 7-497,-3-2 0,5 4-153,5 1 0,-2 6 920,8 0-811,-8 6 1,11-1 0,-4 9 531,4 1-912,1 14 1,-4-14 0,-1 8-1,0-2 1,1-4-564,-1-1 1,-1 3-131,1-9 1,2 2-253,-7-13 1,5 1-1933,-4-6 2910,6-6 0,-4-30 0,8-13 0</inkml:trace>
  <inkml:trace contextRef="#ctx0" brushRef="#br0">14381 12635 7641,'10'0'1559,"0"0"1,1 0-462,4 0 1,8 0-145,2 0 0,6 7-320,5 3 41,-3 4 0,10 1 0,-7 1 0,0 1 1,-1 2 1644,-4 2-2039,3 6 0,-17-10 0,2 6 0,-7-3 0,-7 3 58,-3 1 0,-4-5 1,-3 1-1,-5-3-541,-4-1 1,-8 3 227,-4-4-688,-3 4 0,-4-17 0,-3 3 0,-5-3 0,-6-2 662,-4 0 0,-25-14 0,-13-7 0,22 7 0,1 0 0,-1-1 0</inkml:trace>
  <inkml:trace contextRef="#ctx0" brushRef="#br0">8189 14818 7684,'-14'-2'240,"2"-1"1012,2-2-765,6-7 0,-10 10 1,4-3-1,-2 1 0,0 1 473,2-2 1,4 0-638,-4 5 0,5 0-138,-5 0 0,-1 0 184,-4 0-64,-1 0-222,1 0 0,-1 1 0,1 4 1,-1 7-1,1 6 19,-1 2 1,3 10-277,2 1 1,-1 1 43,7 9 1,0-1-1,5 3 1,2-3-349,3-3 0,9 0-182,6-6 1,8-9 232,-2-7-28,3-6 0,4-11 0,1-3-341,2-5-581,0-11 1172,-5-10 0,0-50 1,-15 32-1,-1 0 0</inkml:trace>
  <inkml:trace contextRef="#ctx0" brushRef="#br0">8142 14090 7697,'-15'7'0,"4"-3"183,1 6 1,7 2 226,-3 9 0,5 4 96,1 12 1,1 9 1085,5 11-1276,2 3 0,15 10 1,1 6 398,0 5-627,5-5 1,-5-1 0,5-4 0,1 0 0,-3-6-362,1-7 1,4-4-180,-6-8 0,2-6-577,-3-4 1,5-10 1028,-5-6 0,5-9 0,1-4 0</inkml:trace>
  <inkml:trace contextRef="#ctx0" brushRef="#br0">8746 14911 7690,'-16'0'624,"1"0"-267,6 0 407,2 0-438,7 0 0,2 0 1,3 0-1,6 0 1,2 0 113,3 0 1,5-5-333,-1 0 0,1-7-137,-6 1 0,6-3 37,0-1 0,-2 5 46,-9-1-61,4 1 1,-6-6 0,6 1 0,-4 0-1,-5-1-220,-3 1 1,-2-1 167,0 1 11,0-1 1,-7 2 0,-3 2 0,-4 4 0,-1 1 15,-1 3 1,-4 3 78,-1 1 1,-1 7 132,1 3 0,4 11-101,-4 4 293,11 5 0,-2 7 0,7 5 225,1 2-282,2 3 0,4-6 0,2 0 37,1 2 0,12-5-159,-2-2 0,6-10-611,0-5 0,3-4 291,7-1 1,-5-8-1099,-1-3 0,1-10 75,5-5 0,0-6 1150,0-4 0,-5-13 0,0-7 0,2-5 0,0-1 0</inkml:trace>
  <inkml:trace contextRef="#ctx0" brushRef="#br0">9365 14787 7673,'-7'-15'216,"-3"-1"968,-4 1-871,6 6 0,-4 4 0,6 10 0,3 7 313,1 7 0,4 7-393,3 10 1,4 3 62,6 8 1,1 1 345,-1 4-413,1 3 0,-1 7 0,1 0 5,-1 0 1,1-1 0,-1 1 0,-1 0-490,-4 0 0,4-12-341,-4-3 1,-1-13 0,1-1-502,2-6 1,-3-16 1096,1-6 0,-14-47 0,-9-25 0,3-5 0,1 0 0</inkml:trace>
  <inkml:trace contextRef="#ctx0" brushRef="#br0">9272 14772 7673,'0'-16'247,"2"2"-19,3 4 0,5-4 531,11 4 0,3 1 45,7-1-589,0 7 0,2-10 0,1 8-143,2 2 1,0 1 0,-5 2-1,-1 0 47,-5 0 1,-2 2 102,-8 3 1,-6 5 24,-4 11 0,-3-2 0,-2 5 1,-2 0-146,-3 0 1,-5 2-169,-11 5 1,2 0-25,-7 0 0,2 0 1,-3 0-1,1-2-460,-2-3 1,1 0 138,1-11 0,-2 2-1466,8-11 820,-1-1 1057,6-5 0,27-83 0,-3 31 0,1 1 0</inkml:trace>
  <inkml:trace contextRef="#ctx0" brushRef="#br0">9814 14199 7668,'-9'17'409,"4"2"1,5 3-1,5 4 1,8 7 224,5 6 1,1 11 0,5 3-1,-1 1-290,-4-1 1,3-1 0,-1-6 0,-2-1-379,-2-4 0,-3-3 1,-2-9-1,-4-3-1209,-1-5 478,5-4 0,-10-7 765,3 1 0,-31-29 0,-8-1 0</inkml:trace>
  <inkml:trace contextRef="#ctx0" brushRef="#br0">9768 14617 7669,'0'10'2049,"0"0"1,7-6-1629,3 1 1,0-3-119,6-2-77,-4 0 0,12-2 0,-4-3 0,8-6 0,5-4-405,3-6 1,0 2 49,-5-6 0,-2 4-139,-3-5 1,3 7 267,-3-1 0,3-18 0,2-4 0</inkml:trace>
  <inkml:trace contextRef="#ctx0" brushRef="#br0">10309 14013 7669,'-24'0'1724,"4"0"0,8 0-2019,1 0 1,6 2 99,-5 3 1,6 10 155,-1 11 0,4 3 548,1 2 0,1 12 1627,4 4-1717,-3 3 1,10 3-1,-5 4 344,2 3 1,-6 0-484,2-3 1,-3-4 22,-2-6-379,7-8 0,-5-1 0,3-9-214,-4-3 75,-1-4 0,2-13-300,3-4-397,4-10 0,6-10 0,1-11-484,-1-3 743,-6-2 1,5-6-1,-4 1-253,4 2 680,1 1 0,1 4 0,-2 1 388,-4 3-131,4 6 0,-6-4 1151,8 8-690,-1-1 0,1 8 0,-1 4 1,1 10 640,-1 9 1,1 6-457,-1 4 0,1 5-367,-1-4 0,1 1-259,-1-1 0,-5 1-129,1-6 0,-3 5 44,3-6-322,2 1 0,-9-7 0,4-2-1093,-1-2-501,5-6 1950,-10 3 0,12-69 0,-6-16 0</inkml:trace>
  <inkml:trace contextRef="#ctx0" brushRef="#br0">11238 14013 8631,'0'-9'4603,"-1"2"-4032,-5 7 1,5 2 76,-5 3 1,5 6-245,1 9 1,-5 6 204,-1 10 1,-6 4-13,2 6-351,-11 14 1,1 6 0,6-25 0,-1 2-1,-3 3 1,-1 1 0,-1 3 0,-1 1-122,-2 3 0,-2-1 0,0-1 0,0-1-280,2 1 0,0 0 0,0-4 1,1 0-1,0 0 0,1 0 1,2-3-1,0-2-1866,-14 34 1,1-16 1081,11-20 1,7-10 938,9-16 0,-10-96 0,6 29 0,1 0 0</inkml:trace>
  <inkml:trace contextRef="#ctx0" brushRef="#br0">11656 14508 7641,'-8'-1'1640,"1"-5"-1269,0-4 1,5-4 0,-5-1 0,2-1-1,-2 3 1,-1 1-285,-4 1 1,-2 3 0,-2-3-1,1 6-14,-1 3 0,1 2 1,-1 4-1,-1 6 477,-3 11 0,4 8-29,1 7-304,-1-3 1,13 12-1,-6-4 1,2 2-1,4-2 22,1-5 0,9-5-487,3-5 1,9-10-520,2-11 0,6-5 183,-1-5 1,3-11-479,2-10 1,0-8-531,0-2 1592,0-7 0,-2-13 0,1-10 0,2-9 0,1 0 0</inkml:trace>
  <inkml:trace contextRef="#ctx0" brushRef="#br0">11811 13935 7649,'-10'7'489,"-1"4"1,6 9 184,-5 6 1,6 10 0,-1 5 0,4 6 37,1 5 0,1 3 0,3 7 0,3-1-282,1 1 0,1-12 0,3-5 1,-2-5-653,2-6 0,2 2-404,1-5 0,1-3 0,-1-13 0,3-1 626,2-4 0,11-17 0,9-10 0</inkml:trace>
  <inkml:trace contextRef="#ctx0" brushRef="#br0">12213 14446 7649,'-15'0'951,"5"2"-413,-1 3 0,6 2 0,-3 7 1,1 0-348,3 3 0,3 7-294,1-3 382,0 6 1,0-5-1,1 4 1,4-3-1,4-3 1,1 1 0,1-2-2042,1-2 1,1-8 1761,3-4 0,-1-17 0,1-5 0</inkml:trace>
  <inkml:trace contextRef="#ctx0" brushRef="#br0">12121 13997 7649,'-21'6'1979,"0"-1"0,2 7-2543,9-2 0,-4 2 81,4-2 0,3 4 357,2-4 1,3-1 0,4 0 125,3-2 0,52-9 0,19-7 0</inkml:trace>
  <inkml:trace contextRef="#ctx0" brushRef="#br0">12662 14261 7649,'-10'8'2771,"0"-3"1,5-3-2127,-6-2 0,1 5-56,-5 0-506,-1 1 1,-1-1 0,-2 2-1,-2-1 1,2 3 113,2 0 0,-3-1 1,-1 4-1,4-1-234,5 1 1,0-4-1263,6 3 797,1-8 1,7 9 0,5-7 0,8-1-826,9-3 0,6-1 1032,1 0 1,1 0 0,3 0 0,1 0 121,-2 0 0,4 6 246,-2-1 1,-1 5-1,-8-3 1,-3 2 1122,-1 3 0,-3 1-234,-4 3-645,-8-1 1,-1 6-1,-9 0 1,-3-1 0,-5 1 1258,-4 0 1,-1 4-890,-1-4-738,-6 0 0,3-11 1,-5 0-1,2 1 1,1-3-1210,-1-3 0,4-3 1260,-2-2 0,3-34 0,3-14 0,-3-4 0,1 0 0</inkml:trace>
  <inkml:trace contextRef="#ctx0" brushRef="#br0">12941 13966 7649,'0'-8'3245,"7"1"1,0 10-2851,3 8 1,2 1 35,-7 14 0,6-1 100,-6 6-495,0 7 0,0-3 0,0 4 0,0 1 0,1-2-411,-1-1 1,0 5-178,-5-6 0,5-2-1726,0-8 1821,0 3 1,1-6 456,-1 2 0,0-9 0,-5-9 0</inkml:trace>
  <inkml:trace contextRef="#ctx0" brushRef="#br0">12786 14276 8661,'-8'0'2555,"1"0"-2158,21 0 0,1-7 1437,11-3-1824,3 3 0,0-7 1,7 6-1,-1-3 0,-1 3-1694,2 1 1,-1-4 1683,6 6 0,42 0 0,-34 5 0,0 0 0</inkml:trace>
  <inkml:trace contextRef="#ctx0" brushRef="#br0">13576 14292 7649,'-16'0'0,"1"0"0,-1 0 0,1 5 1332,-1 0 0,1 0 1,-1-3-1,1 1 22,-1 2 0,1 6-904,-1-6 0,1 5-234,0-5 1,4 7-1,3-1-58,1 2 1,2-2-30,5-1-333,0 0 1,1 6-1,4-2-250,6-4 0,3-1-246,1-4 1,-5-4 269,1 5 0,-1-5 0,5-1 1,1-1-255,-1-5 1,6-2 364,0-8 0,-1 1 282,-4-1 1,-1-1 0,-1-2 0,-2-1 70,-2 1 1,1-4-78,4 3 830,-6-1 1,3 11-1,-7-1 2408,-2-1-2914,-1 5 0,-2 2 0,0 10 0,0 6 0,0 4 197,0 6 1,0 3-442,0 7 0,0-2-434,0-3 356,0 3 0,0-6 0,0 2-426,0-4 0,0-4 0,0-1-2468,0-1 1999,7-6 0,-4-2-216,8-7 1,-6-7 428,5-3 723,-6-4 0,23-50 0,-1-12 0</inkml:trace>
  <inkml:trace contextRef="#ctx0" brushRef="#br0">13932 14183 13025,'-5'16'1129,"-1"-1"1,0 6-759,0-1 1,5 6 439,-4-5-667,3 0 1,2-6-1,0 0 1,0 1-1,0-1-426,0 1-90,0-7 0,5-4 1,2-10-1,1-6-376,5-3 1,-5-6 393,2-1 0,-1-5 0,3 6 1,-2-1-133,2-1 1,2 4 853,2-2-191,-1-4 0,-5 12 1,1-4-1,1 4 208,2 4 1,-4 1-151,0 7-264,-6 0 1,3 7 0,-7 3 0,1 5 0,3 4-440,1 2 1,0 0 39,-5-6 1,2 2-764,3 4 0,-3-4 550,3 4 0,2-4 641,-2-2 0,7 8 0,-4 1 0</inkml:trace>
  <inkml:trace contextRef="#ctx0" brushRef="#br0">14628 14137 7649,'-10'-5'840,"0"-1"1,-1-6-216,-4 2 0,-1 3 577,1 2 1,0 3-396,-1 2 1,1 0-379,-1 0 0,1 2-138,-1 3 1,2 4 8,4 6-38,-4 1 0,7 4 1,-3 1-1,5 0 0,3-1-32,2 1 1,0 5-172,0-6 0,0 6-137,0-5 1,2-1-828,3-4 1,4-2 179,6-4 61,1 4 0,-1-12 0,1 3-446,-1-4 0,1-1 1,-1 0 1109,1 0 0,33-55 0,-19 21 0,-1 0 0</inkml:trace>
  <inkml:trace contextRef="#ctx0" brushRef="#br0">14799 14121 7649,'-9'9'1728,"-3"-1"-1207,7-2 0,0-3 568,5 7-490,0-6 0,1 3 0,5-7 162,4 0 1,4 0-433,1 0 0,1-2-71,-1-3 0,1-4 0,-1-6 0,6-1-184,-1 1 0,1 3 141,-6-4-228,1 11 1,-6-16-1,-1 11 1,-1-4-1,-1-1-149,0-1 1,-2 1 88,-5-1 0,-1 6 8,-4 0 1,-4 6 148,-7-1 0,-4 3 352,-1 2 0,1 0 1,-1 7 0,0 4 1002,2 2-1182,2 3 1,2 6 0,1 4 77,4 3 1,-2 1-312,6-5 1,1 5-133,5-5 0,2 3-422,3-2 1,4-4-410,6-6 0,6-3-1121,-1-2 1,6-4 2059,-5-7 0,41-35 0,5-8 0</inkml:trace>
  <inkml:trace contextRef="#ctx0" brushRef="#br0">16532 13920 7652,'-5'-16'197,"0"1"1,2-1 109,1 1 255,2 0 0,-2 4 0,-1 1 0,-2-2 0,0-2 0,-2-1 695,-4-1 0,-1 6-1038,2-1 1,-4 8 0,4-2-1,-4 3-4,-1 2 0,-1 7-227,1 3 0,-1 11 229,1 5-181,-1 3 1,1 4 0,1 3 183,4 5-244,-4 4 0,10 1 0,-4-1 0,1-2 0,4-3-163,1-3 0,4-2-497,3-9 0,8-6 123,8-9 164,7-4 1,-4-9 0,7-3-158,0-6 0,-2-11 0,-2-7 0,-1-7-909,2-4 1463,-6 6 0,-9-10 0,-4-5 0,-1-1 0,0 0 0</inkml:trace>
  <inkml:trace contextRef="#ctx0" brushRef="#br0">16502 13301 7668,'-23'0'7,"6"1"1600,-4 4 0,11 6-134,5 9-1004,3 11 1,2 11 0,2 11 0,3 7 0,5 7 557,4 4 0,7 5-623,-1 1 0,6-3-45,-5-12 1,5-7-720,-6-3 0,8-6 171,-2-5-431,3-10 0,-3-8 0,-1-10 620,3-2 0,2-35 0,4-14 0,3-5 0,0 0 0</inkml:trace>
  <inkml:trace contextRef="#ctx0" brushRef="#br0">17864 13548 7674,'-11'0'1449,"1"0"886,0 0-1682,1 0 1,2 2 0,7 5-138,0 8 0,5 3-445,1 7 1,4 1 0,-3 7 0,0 1-15,0 2 1,3 6-48,-5-6 0,2 5-490,-2-5 183,-3 0 1,10-6-1,-7-3 1,-2-3-1,1-3-1198,1-7 1,-1-1 576,6-7 918,-7-1 0,11-47 0,-5-9 0</inkml:trace>
  <inkml:trace contextRef="#ctx0" brushRef="#br0">17957 13889 7693,'-11'-5'1804,"1"0"-1284,7-7 0,-4 3 4,7-6-378,7 6 1,1-3 0,8 5-1,1 0 1,2-1-210,1-1 0,3 5 67,-3-1 0,-1 4 0,5 1 0,-1 1 45,-4 4 0,-7-1-20,-2 6 0,-1 1 129,1 4 0,-3 6 0,-7 1 1,-2 2 18,-3 4 0,-2 1-121,-3 2 1,-4 0-57,4 0 1,-9-2-1,-2-1 1,2-3-25,2 3 0,2-6-120,-1-1 1,1-11-365,-1-5 0,1 1 0,-1-6-1803,1-7 2311,6-12 0,2-53 0,7 26 0,0 0 0</inkml:trace>
  <inkml:trace contextRef="#ctx0" brushRef="#br0">18483 13301 7693,'-16'6'0,"3"3"153,2 7 0,-2 1 1,4 3-1,-1 8 356,-1 6 1,1 6 892,-5 6 0,4 8-103,1 2-1049,0 5 0,-6 6 0,2 2 0,2-1 0,2 3 174,-2-1 1,-2-4-548,-1 1 0,4-5 0,3-5 0,1-6-870,4-3 0,3-3 184,5-4 809,-4-10 0,27-8 0,-2-8 0</inkml:trace>
  <inkml:trace contextRef="#ctx0" brushRef="#br0">18684 13889 7691,'-14'2'0,"4"3"0,-4-3-14,4 3 1,1 2-1,1-1 464,1 3 0,2 1 2154,5 6-2294,0-1 1,0-4-1,0-1 1,2 2 0,3 4-192,5 4 0,-1-3 1,1 4-1,2-4-245,2-1 1,1-1 211,1 1-269,-1-1 1,1-1-1,1-2 1,2-3-1,1-3-121,-1-2 1,-1-2-50,-3-2 314,7-7 0,-4-4 1,2-7-1,-3-7 1,-1-2-1,-2-6 1,-2-1 294,-2-4 1,-1 4-99,1-8-140,-3 1 1,-7 3-1,0 5 1,0 8-1,0 2-74,0 4 0,-2 4 0,-1 6 84,-3 9 1,-4 9 212,5 12 1,0 3 49,5 7 85,0 0 0,0 5 0,0 0 190,0-2-256,7 6 1,1-8 0,8 3 0,1-8-1,2-6 279,2-4-522,6-1 0,-3-8 0,7-3 85,0-3 0,-5-9-64,0-3 0,-2-5 21,2-6 1,1 2-59,-6-7 0,-1 0-237,-4-5 1,-1 2-252,1 3 1,-1-1-312,1 6 0,-8 0-2079,-2 6 2827,2 0 0,-27 20 0,0 5 0</inkml:trace>
  <inkml:trace contextRef="#ctx0" brushRef="#br0">20495 13703 7639,'-10'0'1178,"0"-2"0,-2-1-359,-2-2 1,4 0 0,-1 5 0,-1 0-340,-1 0 1,-3 0 0,1 0 0,-1 0-245,1 0 0,-6 5 1,0 2-1,1 0 10,-3-1 0,6 7-194,-4-3 1,6-2-1,3 1 1,2 0 108,-2-1 0,5-3-1056,2 6 515,3-8 1,9 9 0,3-7 0,6-1-333,4-2 0,-1 3 207,7 0 0,0 7 343,5-2 1,-6-1-1,0 1 1,-3 2 405,-3 2 1,-2 1-112,-2 1 0,-1 5 0,-3-1 160,-6-1 1,-4 4 0,-1-1 423,0 2 1,-6-3 0,-6 3 0,-7 0 210,-7 0 0,-2 0-810,2 2 0,-3-6 1,3-8-1,-1-3-768,1-2 1,-1-2 400,6-5 1,0 0-1356,6 0 1,6-7 811,4-3 0,3-9 0,4-3 0,3-2 792,6-4 0,18-2 0,10-4 0,3-3 0,1 0 0</inkml:trace>
  <inkml:trace contextRef="#ctx0" brushRef="#br0">20960 13130 9637,'-7'16'1741,"3"8"-1110,-6 7 1,7 12-26,-2 8 0,3 13-151,2-2 0,0 15-326,0 1 0,0 3 179,0-4 0,0-6-109,0-4 1,0-10-540,0-6 0,0-4 259,0-6 1,5-10-1563,0-10 0,5-4 1643,-4-2 0,6-20 0,-4-5 0</inkml:trace>
  <inkml:trace contextRef="#ctx0" brushRef="#br0">20712 13858 7649,'0'9'794,"0"-3"0,4-6 233,6 0 0,2 0-568,14 0 0,1 0-441,9 0 1,4-6-382,6-5 0,6-2-1542,0-3 1607,6-6 1,-5 10 297,4-4 0,24 4 0,0-3 0</inkml:trace>
  <inkml:trace contextRef="#ctx0" brushRef="#br0">21533 13765 7649,'-21'0'0,"0"0"0,1 0 946,4 0 1,1 0-9,-1 0-586,1 0 1,-2 2 0,-2 1 0,-2 4-1,2 2 303,2 3 1,1 7-393,1 1 0,5 6 238,-1-5-441,8 6 0,-4-3 0,7 6 1,2-5-1,3-4-385,5-4 0,4-8-109,1-4 1,3 2-1,0-4 1,3-3-372,-2-3 0,3-14 331,-1 1 1,5-4 133,-6-1 0,1 4 0,-5-6 0,-1 3 61,1-1 0,-3 0 210,-2 6 1,2-4 464,-2 4 1,-4-4 0,-1 10 2093,1 0-1947,-5 3 0,5 7 27,-7 4 1,0 4 0,0 7-439,0 6 0,0-3 0,0 5-55,0-2-34,0 6 0,0-6 1,0 6-914,0-2 386,0-8 1,2 10-1,1-7-1263,2-2 1,6-2 1746,-6-2 0,21-54 0,-1-15 0</inkml:trace>
  <inkml:trace contextRef="#ctx0" brushRef="#br0">21951 13812 7649,'-9'24'631,"-5"0"78,4-4 1,3-1-394,2 7 220,-4-7 0,7 5 0,-3-5 361,4 2-345,1-1 0,0-4 233,0-1-586,0 1 1,1-8-201,4-2 0,-1-5 0,5-2 53,-3-5 0,1-7-60,-2-8 0,-3-5-346,3 6 1,2-8 209,-2 2 0,2-3 23,-2-2 1,-1 2 412,6 3 0,-5-3-101,6 3 1,-3 2 47,3-2 0,2 7-11,-2-2-674,-4-3 1,6 7-1,-2-2 22,2 7 1,3 0-166,-1 7 1,6-5 588,0 4 0,6 22 0,-3 10 0</inkml:trace>
  <inkml:trace contextRef="#ctx0" brushRef="#br0">22523 13424 7649,'-10'13'244,"0"2"1,1 11 218,-1 0 1,-2 5 584,7 5 1,-2 3-480,1 8 0,5-3 1,-4-1-1,3-3 643,2-2 1,7-2-1128,3-5 0,-1-5-456,1 0 0,0-7-1237,6 1 992,-8-3 0,4-6 616,-6-1 0,-8-13 0,-7 1 0</inkml:trace>
  <inkml:trace contextRef="#ctx0" brushRef="#br0">22276 13734 7647,'0'9'5681,"1"-1"-5550,4-2 0,6-5-200,9 4 523,-2-3 1,13-2-1,-2 0 1,7-2-1,2-3-2295,0-5 1841,5-4 0,-1-20 0,3-9 0,9-4 0,-1 1 0</inkml:trace>
  <inkml:trace contextRef="#ctx0" brushRef="#br0">23576 13471 8034,'-10'0'1637,"-1"0"0,6 0-80,-5 0-596,6 0 0,-2 7-344,6 3-360,0 4 0,0 7 1,0 1-1,0 2 0,1 5 81,4 6-539,-3-3 1,7 8-1,-6-6 1,2 2 0,-1-1-1188,-3-2 1,5-4 443,-1-3 1,2 1-661,-2-6 1604,-3-7 0,-2-14 0,-9-9 0</inkml:trace>
  <inkml:trace contextRef="#ctx0" brushRef="#br0">23375 13734 7632,'-11'0'0,"1"0"0,7-2 4766,-3-3-3563,5 4 0,2-13-309,5 3 0,4-1 1,11-1-1,4-1-810,5-3 0,1 3-274,0 4 1,5-1-565,0-4-218,7-1 1,-4 8-1,8 3 1,-1 3 971,1 2 0,-5 3 0,3 1 0,4 0 0,0 0 0</inkml:trace>
  <inkml:trace contextRef="#ctx0" brushRef="#br0">24319 13626 7632,'-15'0'0,"-6"-7"252,0-3 0,1 1 755,4-1-578,1-1 0,-1-4 1,1 1-1,-1 2 1,1 3 861,-1 3 0,1 0-813,-1 6 1,1 2-1,-1 3 77,1 6 1,-1 9-391,1 6 1,5 3-71,-1 2 0,3 2 1,-3 1-1,6 2 99,3-1 0,2-2-31,0-2 1,7-7-578,4-4 0,9-4 0,6-4 0,3-4-588,2-1 0,0-3 604,0-9 0,-5-4-19,0-7 0,-2-1 190,2-3 0,-2 2 263,-4-2 0,-8-4-46,4-2 1,-6 2 245,1-2 1,-5 2 13,-6-2-197,0-3 1,0 6 0,0-4-200,0 1 0,-6 7 221,-5-1 0,3 4 55,-3 6 1,6 1 157,-5 4 0,6 5 243,-1 0 1,4 7-290,1 8 1,1 1 28,4-1 0,-1 3 10,6 2 1,0 4-67,6 7 1,-1 0 15,1 0 1,-1 2-12,1 3 0,-1 4 30,1 6 0,-6 2 121,0 4 1,-6-2 253,1 6 1,-3 0-232,-2 0 1,-7-1 252,-3-3 1,-4-9-235,-2 3 0,-4-6-165,-1-4 0,-6-1-408,1-15 1,2-4-448,-2-6 1,2-7-310,-2 3 0,4-12-1211,6-4 1,1-12 2126,-1-9 0,7-18 0,3-9 0,-2-8 0,0 0 0</inkml:trace>
  <inkml:trace contextRef="#ctx0" brushRef="#br0">25016 13564 7632,'-16'0'0,"6"-5"0,-1-1 982,1 1 1,0 0-1,1-2 1,1 0-1,-1-1 1518,-3-1 1,3-1-1785,-1-6-670,7 8 1,-11-6 287,4 4-292,-4 3 1,3 0 0,1 7 0,-2 0 0,-2 0 220,-1 0 1,5 12-292,-1 3 0,1 11-107,-6 0 1,3 8-1,1 4 1,3 0-74,2 0 1,2-2-32,5-5 1,2 0-44,3 0 0,3-9-563,8-6 642,-1-1 1,8-13 0,1 3-460,0-3 519,5-9 0,-10-7 0,5-6-433,-1 1 516,4-5 1,-10 5-1,4-5-322,-4 1 377,-8-4 0,3 8 0,-7-7 38,-2-1 0,-1 4 106,-2 3 1,0 1-150,0-2 0,-9 4-351,-6-4 1,0 6-407,-6 4 1,-1-1 225,1 7 1,-5 0-199,5 5 1,6 0 738,5 0 0,13 7 0,-1 1 0</inkml:trace>
  <inkml:trace contextRef="#ctx0" brushRef="#br0">25403 13502 7632,'5'-24'211,"0"3"1,2 4 265,-2 1 0,-3 1 1834,3 0-1402,-3-1 0,-4 1 1357,-3-1-1752,3 7 0,-12 1 0,2 4 438,-7-1-738,2 0 1,-5 12 0,4 3-1,-2 4 1,3 8-1,-4 4 1,4 3 211,1 2 1,1 0-295,-1 0 0,6 0 65,0 0 1,6-1-467,-1-5 1,3 3-163,2-7 0,2-1-1001,3-4 1097,4-8 1,6-1 0,1-7-1505,-1 0 1478,8 0 1,-6-7 0,5-3-852,1-4 948,-6-1 0,5-1 1,-6 1-103,-1-1 1,1-4 311,-1-1 0,-1 0 82,-4 6 1,2-6 175,-7 1 0,2-1 334,-2 5 154,-3 1 0,7-1 181,-4 1 220,-3 6-355,4 2-480,1 7 1,-5 7 47,3 4 0,2 4-32,-2 6 1,0 1 44,-5 4 0,2 1-252,3-6 1,-3 5-180,3-5 0,-1 4-971,1-4-1569,-3 0-1177,11-6 3829,-4 1 0,20-77 0,4-18 0</inkml:trace>
  <inkml:trace contextRef="#ctx0" brushRef="#br0">25960 12805 9285,'0'16'2698,"0"1"0,0 3 330,0 6-2416,0 10 0,5 4 0,2 8 0,2 4 1,3 5-1,1 3 0,3 2 744,-1 0 0,-4-7-1601,-1-4 1,-5-3-315,5-1 0,-6-9-1580,1-7 1261,-3 0 1,-2-12-1,0 5 878,0-2 0,-7-15 0,-2-9 0</inkml:trace>
  <inkml:trace contextRef="#ctx0" brushRef="#br0">12415 15515 7663,'0'-16'11,"0"1"0,0-2 0,0-2 1,0-2 190,0 2 0,0 2 0,0 0 68,0-4 1,-2 4 0,-1-4 242,-3 4-224,1 1 695,5 8-56,0-6-830,0 12-44,0-4 1,0 12 49,0 5 1,0 2 0,0 5-1,2 2-74,3 6 1,2 3 10,3 2 0,2 7-107,-6 3 86,6-3 0,-9 9 0,6-2 71,-3 4 0,5 3 1,-6-4-1,-2 2 110,-1 2 1,-2-1-90,0-4 1,0-8-46,0-3 0,0-5-89,0-5 34,0 3-311,0-11-494,0-3 391,0-8 90,0-14 1,0 4-236,0-8 562,0 8-51,0-11 1,0 11 29,0-8 1,-2 6-1,-3-5 0,4 5 162,-5-6 1,5 6 108,1-5-135,0 7-208,0-11 1,0 10-59,0-6-107,0 7 175,0-11 23,0 12 0,0-7-11,0 4 5,0 4 184,0-6-165,0 7-1064,0 0 929,-7 0-196,5 7 91,-5-6 156,7 6 0,0-5-740,0 3 856,-7-3 0,-1 5 0,-8-7 0</inkml:trace>
  <inkml:trace contextRef="#ctx0" brushRef="#br0">12539 15840 7537,'-11'0'127,"1"0"633,-2 0 1,3 0 37,-1 0-475,7 0 1,-4-7 211,7-3-387,0 3-278,0-7 155,0 5 1,5-6-91,0-1 17,7 8 0,-2-4 0,9 5 0,4 0 0,-1 0-132,0 4 0,4 1 130,-5 2 0,6 0 22,-1 0 1,-2 2 0,0 3 0,0 5 10,0 4 0,-5 1 14,2 1 1,-9 1 150,-2 4-96,-6-4 1,8 7 0,-7-5 33,-2 2 1,-3 4-1,-3-2 1,-4 1 55,-1 3 1,-5 1-16,-7-2 0,1 1 5,-7-6 1,5 5-2,-4-6 1,1 1 82,-2-5 0,-3-1-119,3 0 0,-3 1 11,-2-1 1,6-6-480,5-4 1,-3-3 55,3-2 1,1-7-108,9-3 1,3-6 40,7-4 383,0-4 0,19-22 0,10-8 0,1-5 0,0 1 0</inkml:trace>
  <inkml:trace contextRef="#ctx0" brushRef="#br0">13313 15174 7680,'-16'0'467,"6"0"0,-1 0 1,-1 0-15,-1 0 1,-3 2-1,1 1 1,-1 2 87,1-1 0,-1 3-389,1-2 0,4 5 0,1-3 0,-2 2-181,-2 3 1,1 2 12,2 1 0,-1 6 92,7-1 0,-5 3-36,5-3 0,-1-1-112,6 7 1,0-7-1,0 2 1,2-4-253,3-2 1,4-1 217,6-4 0,6-3-936,0-7 643,6 0 0,-8-7 0,7-3 0,1-5 1,1-6 398,-2-5 0,-2-18 0,2-10 0,-1-4 0,0-1 0</inkml:trace>
  <inkml:trace contextRef="#ctx0" brushRef="#br0">13436 14787 7680,'-8'7'711,"3"3"1,-2 1 251,2 4 0,-1 4-417,6 12 1,0 7 353,0 3 1,0 11-354,0 4 0,7 5-144,4 1 1,-3-2-19,3-3-321,-1-4 1,4-7 0,-2-3 341,-2-7-900,0 1 0,6-20 1,-1 3 493,1-2 0,-1-17 0,1-2 0</inkml:trace>
  <inkml:trace contextRef="#ctx0" brushRef="#br0">14799 15546 7672,'-9'1'1903,"2"3"-801,0 1-627,6 0 1,-8-5 0,4 0 85,-5 0 0,3 2-175,1 3-265,-2-3 1,4 5-1,-6-7 203,-2 0-216,5 7 1,-7-4 0,4 6-60,-4-3 0,-1 5 0,-1-4 0,1 0 123,-1-1 0,1 5-347,-1-6-123,1 7-95,0-10 0,8 5-15,7-7 1,8 0 125,13 0 0,1 0-214,4 0 377,3 0 1,-5 0 0,7 0-159,0 0 233,0 0 1,-2 1-1,-1 3-78,-2 1 340,-7 7 0,3-3 0,-8 6 94,-4 1 116,4 6 0,-12-5 1,3 5 201,-3 1-174,-9-6 1,-2 7-1,-6-5 3,-1 2 1,-1 4-276,-4-4 1,4 0-664,-4-6 0,-3 1 349,-1-1 1,2-6-431,3-4 1,1 2-992,-2-2 252,4 0 0,1-7 435,11-3 864,3-3 0,30-35 0,6-7 0</inkml:trace>
  <inkml:trace contextRef="#ctx0" brushRef="#br0">15340 15716 7672,'-22'0'0,"5"2"371,-4 3 0,4-3 0,2 3 977,-1-3-913,8 4 639,1-4-499,7 5-542,7-7 1,3 0 50,10 0 0,-2 0-166,2 0 105,4 0 1,-5 0 0,5 0 127,-1 0-231,4-7 0,-10 0 1,4-5-1,-4 4 1,1-1-314,2 0 1,-4-1 166,-1-5 0,1 1-4,-6 3 0,-3-2 191,-2 2 0,-3-2-6,-2-3 1,0 1 71,0-1 0,-7 1-102,-4-1 0,-7 6 426,-3 0 0,-1 6-142,1-1 0,2 3 370,-7 2 1,7 7-132,-1 3 1,2 6 2,3 5 1,1 3-173,4 7 0,-2 0-91,7 0 0,0 0-226,5 0 1,1-2-329,4-3 1,6 3-248,9-3 1,4-4 294,7-1 0,0-4-2276,0-2 2594,0-6 0,55-23 0,-36 1 0,0 0 0</inkml:trace>
  <inkml:trace contextRef="#ctx0" brushRef="#br0">15975 15515 7672,'-22'0'0,"-4"0"0,-2 5 883,3 0 0,-3 7-508,8-2 0,-1-1 577,5 1 1,1-4-401,-1 4 1,1-2 16,-1 3-476,8 3 0,1-6 0,7 8 0,0-1 0,0 1 15,0-1 0,2 2-11,3 4 0,-2-2-209,8 7 1,-1-2 0,4 2 0,-2-6-370,-2-3 1,0-1 234,6-1 0,-1-1-340,1-4 398,-1-3 0,1-7 1,-1-1-397,1-5 301,-1-2 0,1-8 0,-1-1-571,1-4 638,-8-3 0,6-7 0,-4 0-248,4 1 580,-5-1 0,3 0 1,-7 0-211,-2 0 559,6 0 1,-7 7 0,3 3 701,-3 4 746,-2 8-1383,0 2 0,-6 16-11,1 6 1,0 4 90,5 12-443,0-3 1,0 10 0,0-7-209,0 0 1,0 0-280,0-1 0,7 0-1275,3-4 1333,-3 3 1,7-17 261,-4 3 0,25-23 0,6-3 0</inkml:trace>
  <inkml:trace contextRef="#ctx0" brushRef="#br0">16424 15422 7657,'-10'-5'1016,"-1"0"0,6-1 165,-5 6 1,7 2-127,-3 3 1,5 6-810,1 9 1,0 4-1,0 7 1,0 0 168,0 0 1,0 5-157,0 0 0,5 6 4,0-6 0,0 2-62,-5-2 1,0-9 0,0 3 0,0-6 203,0-5-663,0-2 122,0-9 1,5-2 0,0-13 0,1-9-533,1-8 0,-4-5 303,7-2 0,-1-5 57,1 0 1,2-6 0,-5 5 0,2-1-107,3 0 0,2 2 224,1 5 1,-5 1-513,1 5 291,-1-5 1,5 13 0,3-3-1851,2 2 2261,-3 10 0,26 15 0,-1 10 0</inkml:trace>
  <inkml:trace contextRef="#ctx0" brushRef="#br0">17121 15499 7657,'-24'-15'548,"3"-1"0,4 3 733,1 2 1,1-3-532,-1 4 1,1 3 256,-1 2 0,-4 3-263,-1 2-570,0 0 0,8 2 1,1 5-1,1 7 1,1 6 213,1 4 1,3 1-88,6 0 1,0 5 66,0-5-336,0 5 0,1 1 0,3-2 1,3-2-1,1-3-556,4-1 1,7-3-120,2-4 1,1-2 0,-3-4-1,3-5-3915,3-3 4558,0-2 0,27-62 0,-24 23 0,1 1 0</inkml:trace>
  <inkml:trace contextRef="#ctx0" brushRef="#br0">17306 15050 7657,'-10'0'781,"0"0"0,6 9 1065,-1 6 0,4 9-834,1 13 1,0 4 1075,0 10-1842,0 4 0,0 13 0,1-1 0,3-4 0,3-2-133,1-5 0,-3-8-214,6-1 0,-3-4-215,3-12 1,-3-5-1,-4-14-337,1-2 0,5-8-107,-5-2 0,0-9-1274,-5-11 1554,0-5 1,2-7 0,2-3-1,1-2 1,0-1-456,2 0 0,-4-3 897,8 4 0,-3 1 503,2 5 0,2 2 139,-6 3 0,6 4 2139,-2 6-1906,4 8 0,1 3 250,1 10 0,-1 10-579,1 11 0,-6 5-183,0 5 1,-1-3-570,1 3 1,4-3-446,-4-2 0,-1 0-2034,1 0 2090,1 0 633,4 0 0,1-14 0,-1-3 0</inkml:trace>
  <inkml:trace contextRef="#ctx0" brushRef="#br0">17879 15329 7646,'-7'33'0,"-3"3"0,3-2 578,2 7 0,3-1 1832,2 1-1770,0 4 1,2-7 0,3 3 0,5-5 0,4-5 623,2-5 1,4-5-1066,1-11 0,1-3-218,-1-7 1,-4 0-452,4 0 0,-6-12-1386,-4-4 1856,-4-9 0,-14-48 0,2 28 0,1-1 0</inkml:trace>
  <inkml:trace contextRef="#ctx0" brushRef="#br0">17833 14772 7646,'-23'15'2586,"-2"0"1,2 8-1423,3 3 0,2 3-964,3 2 0,6 0-191,4 0 348,-3 0 0,6-7 1,-2-3 255,8-4-1926,4-2 1,10-4 1312,2-1 0,25-48 0,12-7 0</inkml:trace>
  <inkml:trace contextRef="#ctx0" brushRef="#br0">18266 15252 7632,'-7'8'0,"-1"6"0,-6-6 1224,4 8 1,-4 5-512,4-1 0,-2 6 1,0-4-1,3 3 999,2 2 1,2 1-895,5-3 0,0 3-246,0-7-455,0-1 1,2-3 0,3 1 0,3-1 0,3-5-355,-1-4-49,0-2 0,6-6 227,-1 0-508,-6 0 0,5-7 0,-6-5 0,3-6 0,-1-4-1261,2-2 1,-3-2 1319,1-5 1,-2-5 209,3 0 0,3-5 0,-6 5 0,2 1 409,1 2 1,-3 4 2200,3 3-1271,2-3 577,-4 19-1061,7-4 1,-6 26 0,-2 7 297,-1 9 0,0 4-555,-2 10 1,-1 2-231,6-2 0,-1 1-269,1-2 0,4 2-496,-4-7 0,-1-5-1229,1-5 0,0-2 5,6 2 1919,-1-4 0,21-41 0,6-8 0</inkml:trace>
  <inkml:trace contextRef="#ctx0" brushRef="#br0">18947 15360 7632,'-15'-14'1617,"-1"4"0,1 3-758,-1 7 0,6-5-363,0 0 0,-1-1-106,-4 6 0,0 6-62,-1-1 0,6 7-175,-1-2 0,8 4-1,-2 1 1,-2 6-52,2 0 0,0 1-145,5-1 1,0-2 65,0 6 0,0-6 62,0 2 1,0-4-531,0-1 1,5-1-468,0 1 243,7-8 1,-3-1 204,6-7 1,1-7-172,-1-3 1,0-6 283,1-4 0,-1-3 126,1-2 0,-1-8 133,1 7 1,-6-7-135,1 8 260,-1-5 0,0-1 0,-1 0 334,-2 0 0,0 2 324,-2 3 1,-4 4 302,5 7-244,-5 6 0,-1 4-65,0 10-287,0 10 1,0 16 0,0 11 563,0 2 1,0 10-486,0 3 0,-5 3 111,0 2 0,-7 5-212,2 0 0,-4 7 874,-2-2-1091,-6 4 0,-2 1 0,-7-1-550,0-4 108,0-10 0,-7-10 0,-1-11-2797,-1-5 3080,-5-10 0,13-2 0,-8-7 0,-3-1 0,-5-4 0</inkml:trace>
  <inkml:trace contextRef="#ctx0" brushRef="#br0">20325 14942 8099,'-8'-16'272,"-1"6"0,5 0 1,-1-2 866,2-2-830,1-2 0,-3 1 0,-2-2 0,-1-2 1,-3-2-1,1 2 0,0 2 310,-2 2 1,-2-4-480,-2 3 0,1-3 158,-1 9-201,1 3 0,-1 0 0,1 11 0,-1 6 1,1 11 305,-1 6 0,1 13 83,-1 6 1,1 2-245,0 9 0,4 5 0,3 5 0,1-3-253,3-6 1,3 1-502,1-8 0,0 4-280,0-8 1,5-6 0,2-15 0,1-7 791,4-7 0,-5-33 0,0-13 0</inkml:trace>
  <inkml:trace contextRef="#ctx0" brushRef="#br0">19768 15252 7633,'-9'8'0,"9"-1"1124,11-7 1,9 0-519,6 0 0,3-5 110,2 0 0,5-7-279,0 1 1,7-2-1371,-1-3 0,2 6 194,3-1-624,-1 1 1,1-5 1362,-1-1 0,21 1 0,6-1 0</inkml:trace>
  <inkml:trace contextRef="#ctx0" brushRef="#br0">20542 15050 7634,'-10'16'552,"-1"-1"1,6 6 776,-5-1 0,5 13-736,-6-2 0,8 5 279,-2 0-627,3 4 0,-3 1 0,0 1 1,1-1-1,2-2 171,2-2 0,0-12-340,0-4 1,0-4-266,0-1 116,0-8 1,2-3-1,2-10 1,2-7 0,3-7-465,3-7 0,-3-3 32,1-2 0,-1-5-244,1 0 507,4-7 1,-6 9 0,6-6-268,-4 2 350,4 2 1,-5 5-1,5 0-370,-4 0 306,4 7 0,-6 2 0,8 8-1136,-1 4 1359,1 3 0,13 41 0,4 9 0</inkml:trace>
  <inkml:trace contextRef="#ctx0" brushRef="#br0">21115 15174 9183,'-9'0'1977,"-5"0"1,6 0-1144,-8 0 0,1 2-449,-1 3 0,6-2-141,0 8 0,-1 1-33,-4 8 0,-1-1-1,1 7 1,1 2-165,4 8 1,-2-2 60,7 8 1,-1-8-137,6 2 0,2-3-20,3-2 0,9-7 103,7-4 0,1-8-164,-1-1 1,1-9-274,4-2 0,3-4 206,-3-11 0,1-4 0,1-12 1,-4 0-156,-2 0 1,2-7 231,-8-3 0,1 3 314,-12 2 0,0 3-76,-5 2 1,-1 2-142,-4 3 0,-6 4-192,-9 6 0,-3 1-259,-3-1 0,-3 2-235,3 4 1,-1 3-579,1 7 0,4 2 1267,6 3 0,14 31 0,4 14 0</inkml:trace>
  <inkml:trace contextRef="#ctx0" brushRef="#br0">21440 15190 7634,'-9'15'0,"-3"-5"1340,7 1 1,-5 1-607,4 8 1,1-2-44,5 2 0,-5 4-276,0 2 0,0-4-52,5-1 0,0 2-180,0-3 1,5 1-217,0-6 162,0 1 0,0-6-216,1 0-25,6-6 0,-9 3-73,7-7 59,-6-7 1,4-2 0,-4-8-308,1-4 98,7 4 1,-5-12 0,5 3-722,-2-3 625,1-9 1,4 5 0,1-3-359,-1 4 785,1 1 0,-1 5 1,-1 2 41,-4 1 0,4 3 348,-4 4 0,2 6 549,-1 0 0,2 6-430,-2-1 0,-5 12-7,0 8 0,1 8-56,-2 8 0,2 0-76,-2 0 0,-4 5-178,5 0 0,-5-2-149,-1-8 0,5 3 38,1-3 0,-1-4-204,-5-1 0,2-9-878,3-2 767,-4-6 0,11 1-455,-6-10 1,0-4 117,0-6 0,1-8-79,3-2 0,4-5 128,-4-1 1,-1-5-79,1 0 1,0-5 348,6 5 0,-3 1 57,-2 10 0,2-3 1436,-2 7-1068,3 1 0,1 11 1274,1 4 0,-6 7-462,0 8 1,-5 2-208,6 14 1,-6 0-485,5 5 1,-6 5-129,1 0 0,2 0-170,-2-5 1,5-5-256,-5 0 0,2-6-1002,-2 6 1,-3-7 139,3 2 1124,-3-4 0,-2-22 0,0-6 0</inkml:trace>
  <inkml:trace contextRef="#ctx0" brushRef="#br0">22988 14772 7610,'-16'0'68,"6"0"0,0 0 613,-2 0 608,-2 0 0,-2 0 884,1 0-1556,6 0-133,2 0-148,21 0 1,-4-7-117,11-4 0,-4 3-91,-1-3 1,-1 1-1,1-5 1,-1 1 9,1 4 0,-6-4-219,0 3 1,1-2-114,4-3 1,-1 6-1,-2 0 1,-2-1-197,2 3 1,-3 1 180,1 7 1,-5 0 386,6 0 1,-6 8 0,3 10 0,-1 11 188,-3 10 1,3 11-99,-2 2 0,0 6 90,-5-1 1,0 3 91,0 2-584,7 0 0,-5-5 1,3-4 301,-4-5-833,-1 2 1,0-22-1,0 1-2075,0-5 856,0-10 1882,0 0 0,-41-61 0,-10-6 0</inkml:trace>
  <inkml:trace contextRef="#ctx0" brushRef="#br0">22895 15252 7610,'-9'15'0,"1"-5"774,2 1 97,5-1 1,-4 4-169,10-4 0,3 2 528,8-7 1,6 6-739,4-6 0,3 5-129,2-5 0,2 0-655,3-5 0,4 0 167,6 0-580,7 0 1,-3-1 0,5-3-1575,-1-1 2278,11-14 0,-5-4 0,5-5 0,13-9 0,-1 0 0</inkml:trace>
  <inkml:trace contextRef="#ctx0" brushRef="#br0">24195 14926 7610,'-15'-5'1731,"-1"0"0,6-2-823,0 2 1,-1 3-340,-4-3 0,-1 3-174,1 2 0,-6 0 5,1 0 0,-1 2-119,5 3 0,1 4 278,-1 6-420,1 1 1,1-1 0,2 3 308,2 2-367,6-3 0,-4 6 1,4-8-10,-1 1 1,2 4 0,8 1-495,5-2 0,4-2-278,1-1 0,6-3 308,0-2 1,6-3-108,-1-3 0,2 2 233,-3 4 1,3-3 151,-7-3 0,-1-3 228,-4 3 1,-1 2-134,1-2 1,-8 7 1026,-3-1 1,-3-3-107,-2 3 1,-7-1 128,-3 5 1,-6-1-720,-4-3 1,-3 2-307,-2-2 0,-3 1-238,7-2 1,-4 2-448,4-7 0,0 6-327,6-6 1,-1 0-223,1-5 291,6 0 937,2 0 0,35-55 0,6-14 0</inkml:trace>
  <inkml:trace contextRef="#ctx0" brushRef="#br0">24458 15112 7610,'-5'24'1022,"0"-3"1,0 1 1363,5-1 0,0 6-733,0-1 0,0 2-912,0-2 1,0 3-300,0-3 1,0-2-192,0 2 0,0-8-223,0 3 0,0-4-583,0-1-1182,0-8-2744,0-1 3218,0-21 0,0-3-1569,0-14 2832,7 0 0,-9-12 0,-1-7 0,2-4 0,0 0 0</inkml:trace>
  <inkml:trace contextRef="#ctx0" brushRef="#br0">24396 14663 7610,'-10'-5'1332,"0"0"0,5-6-311,-6 6-1348,8 0-366,-11 5 693,12 0 0,9 21 0,10 5 0</inkml:trace>
  <inkml:trace contextRef="#ctx0" brushRef="#br0">24799 14988 7602,'-16'0'976,"1"7"-305,-1 3 0,1-1 0,-1 0 0,1-1 207,0 1 0,-1 1-378,1 6 0,-1-1 52,1 1 0,1-1-39,4 1 1,-3-1 113,8 1-507,0-1 0,7 6 0,1-1 0,4-1 0,2-1-122,3-3 1,2 0-74,1 1 1,6-6-256,-1 1 1,1-6 118,-6 5-745,1-6 0,5 2 1,-1-6-1,1-1 0,0-4 956,-1-6 0,10-35 0,2-18 0,2-4 0,-1 0 0</inkml:trace>
  <inkml:trace contextRef="#ctx0" brushRef="#br0">24985 14570 7602,'-16'16'0,"1"-1"0,-1 1 0,1 4 878,-1 1 0,2 12 1183,4-2 1,-2 10-941,7 0-451,0 4 1,5 7-1,0-1 323,0-1-984,7 5 1,1-8 0,6-1-1,-2-8 1,-2-5-1075,2-2 0,2-2-542,2-3 1,-1-6-188,1-9 1794,-1 2 0,14-39 0,4-1 0</inkml:trace>
  <inkml:trace contextRef="#ctx0" brushRef="#br0">25248 15035 9704,'0'8'1372,"0"-1"1,0-5-1137,0 3 0,2-3-117,3 3 1,3-3-114,8-2 0,-1-2-30,1-3 1,-1 1 91,1-6 1,-1 5-183,1-5 0,-1 1 64,1-1 1,-6-4 44,0 4 1,-6-4-77,1-2 1,-3 1-57,-2-1 1,-2 1 73,-3-1 0,-4 3 17,-6 2 0,-1-1 220,1 7 0,-1 0-71,1 5 0,-1 0 592,1 0 0,1 9-176,4 6 0,-4 2 20,4 9 1,3 2-69,2 8 0,-2-2 4,1 7 0,1-4-143,5 4 1,2-7-6,3 2 0,6-3-475,9-2 0,-1-2 171,7-3 1,-2-4-376,2-6 0,3-6 259,-3 1 0,1-3-3202,-1 2 3295,3 4 0,-32-46 0,-1-5 0</inkml:trace>
  <inkml:trace contextRef="#ctx0" brushRef="#br0">12399 16784 7614,'0'11'569,"0"-1"0,0 2 591,0 2-863,0 8 1,12 4 0,4 10 0,3 7 0,1 9 0,3 8 0,-1 7 411,0 4 0,1-4-272,-3 5 1,-8-7-231,4 2 1,-9-5 86,3-5-425,-6-10 1,2-11 0,-6-11-1376,0-4 1,0-12 1505,0-9 0,7-69 0,-2 22 0,-1 1 0</inkml:trace>
  <inkml:trace contextRef="#ctx0" brushRef="#br0">12539 17357 7617,'-16'0'3177,"1"7"-3250,6-5 1,11 5 447,13-7 1,8 0 643,8 0 0,5-2-359,0-3-463,7 3 1,-4-10 0,8 5-84,-1-1 1,1 4 0,-3-1 0,-2 3 163,-6 2 0,-10 2-109,-6 3 0,-4 4 0,-6 6 0,-5 2 225,-3 4 0,-9 3-29,-3 7 0,-6 5-187,-4 0 0,-4 1 0,-7-6 0,0-1-253,0 1 1,0 0 75,0 0 1,5-7-579,0-3 0,0-4 99,-5-1 478,0-8 0,0-14 0,0-12 0</inkml:trace>
  <inkml:trace contextRef="#ctx0" brushRef="#br0">13127 16645 7639,'-10'-9'666,"1"3"0,0-1 698,1-4 0,3 3-1010,-6-3 1,3 6 0,-4-3-145,1 1 1,6 2-62,-5 5 0,5 0 0,-6 0 0,1 1 133,1 4 0,-3-1-101,7 6 1,-5 6-209,5 4 1,-2 3 13,2-3 1,3-1-175,-3 7 1,5-7-82,5 2 1,-2 1-1,8-1 1,1-4-356,2-5 0,1 0 134,0-7 1,1 0-1,-1-5 1,1 0-410,-1 0 1,1-7 50,-1-3 847,1-11 0,13-51 0,-13 27 0,1-1 0</inkml:trace>
  <inkml:trace contextRef="#ctx0" brushRef="#br0">13204 16227 7642,'-15'0'0,"1"7"619,4 3 1,-2-1 861,6 1 1,-4 6-762,5 4 0,0 8 9,5-2 0,0 3-294,0 2 0,0 5-130,0 0 0,7 5-128,3-5 1,2 6-110,-2-6 0,4 5-164,-4-5 1,-1-5-187,1-5 0,-4-7-483,4 2 1,-2-4 236,3-2 528,-4-6 0,6-37 0,5-15 0</inkml:trace>
  <inkml:trace contextRef="#ctx0" brushRef="#br0">13669 16273 7642,'-9'0'3133,"0"0"-1978,4 0-421,4 0 61,-13 0-511,12 7 1,-7 2 0,6 8 526,-2 4-619,-7 3 1,3 9 0,-6 3 271,-1 5-330,1 4 0,-8 8 1,-1 4 265,0 3-325,-5-5 1,7 4-1,-6-10 1,4-2-1,3-8-553,8-6 1,-1-5 477,9-13 0,27-75 0,13-19 0</inkml:trace>
  <inkml:trace contextRef="#ctx0" brushRef="#br0">13762 16599 11376,'0'-9'2415,"0"0"-1714,0 4-336,0 3-145,0-11 1,1 9 0,4-6 0,6-2 310,2-2 0,-2 4-304,-1 0 1,-5 1-1,6-1 1,-1-2-166,5 6 1,-4-4 144,-1 5-251,0 0 0,6 0 0,-1-1-101,1 3 0,-1 1 1,-1 4-1,-2 3-86,-2 5 1,-4 6 55,4 5 1,-7 3 293,2 7 0,-3 0-45,-2 0 74,0 0 1,-7 6-1,-3 3 470,-4 0-382,-8-3 1,5-2 0,-6-3 498,1-2-601,5-3 1,-11-3 0,8-5 31,1-7 0,1-5-186,3-7 1,5 5-278,-1 0-766,8 1 693,-4-13 0,7 3-602,0-6 721,7 7 1,-4-4 0,8 7 26,1 0 0,7 0 369,1 0 1,3 0-116,-3 0 0,-1 0 141,7 0 0,0 0-160,5 0 1,-5 0-146,-1 0 1,1 1 176,5 5-371,-7-5 0,-1 6 0,-8-7-1975,1 0 1,-1 0 2302,0 0 0,-27-14 0,-6-3 0</inkml:trace>
  <inkml:trace contextRef="#ctx0" brushRef="#br0">11347 16924 7706,'-6'-16'169,"0"1"0,-1-1 0,-2 1 270,0-1 1,4 6 0,-5 0 0,-2-1-23,-2 3 1,-6 1 0,-3 7 0,1 0-73,-1 0 1,-4 3-328,1 8 65,-3 6 1,3 21 0,0 5-164,-1 7 0,4 6 0,5 11 0,4 6-51,3 2 1,8 10 80,0-41 0,1-1 1,2 40-1307,5-6 1361,10 1 0,10-20 0,7 1-128,4-9 0,-1-14 0,6-17 0,2-7-327,2-7 0,6-12 241,1-8 1,5-9 80,-6-13 0,1-7-184,-6-8 1,-3-10 125,-7 5 1,-1-6 114,-14 6 1,3-3 152,-9-2 1,2 0 287,-12 0 1,-1 7-196,-9 3 0,-11 6 136,-10 5 0,-10-1-72,-5 11 1,-4-1-135,-1 11 0,-2 0-67,-4 6 0,4-1-116,-4 1 0,11 6 687,5 4 0,5 3-788,5 2 1,0 7-211,11 4 0,-2-3-853,12 2 1326,6-6 1,42-11 0,16-10 0</inkml:trace>
  <inkml:trace contextRef="#ctx0" brushRef="#br0">12152 16475 7706,'-9'-16'701,"-10"2"87,4 4 0,-10-2-728,5 7 1,-8 1-395,3 10 1,0 9 718,0 11-263,-8 3 1,5 7 0,-1 4 681,5 5-559,3-2 0,6 19 1,1-1 575,4 10-629,3 5 1,7 1 0,2 2-1251,3 4 1157,-5-37 0,2 1 0,6-3 0,3-1 0,6 44-29,5-12-546,4 1 0,13-12 0,6 1-1135,5-7 1410,9-4 201,-4-15 0,12-1 0,0-7 0,-2 0 0,-1 0 0</inkml:trace>
  <inkml:trace contextRef="#ctx0" brushRef="#br0">14334 16351 7682,'-7'-16'180,"1"6"0,-7 0 0,5-2 239,1-2-110,2-2 1,5 1-1,2 1 1,3 4 0,7 5-1,8 5 606,11 5 1,2 10-509,8 11-62,1 10 0,4 6 0,0 9-103,1 6 0,-8 10 0,-1 7 0,-20-34 0,-1 1-59,-1 2 1,-1 2 0,-1 3 0,-3 2-345,-4 1 0,-3 1 0,0 4 0,-1 1 148,-2 2 0,-2 1 0,-2 3 0,-1 0 46,0-1 0,-3 0 0,-2-2 0,-2-2-312,-2-6 1,0 0 218,2 1 0,0 0 0,-4-5 1,0-1-1,3 0 0,0 0-836,-12 38 462,-5-10 1,10-20 0,-5-3-2077,2-4 2510,-6-1 0,4-3 0,-7-2 0,0-6 0,0-3 0</inkml:trace>
  <inkml:trace contextRef="#ctx0" brushRef="#br0">15635 17094 7725,'-11'0'944,"1"0"1,5-2-465,-6-3 0,6 3 1,-5-3 709,-2 4 1,-2 1-321,-1 0-736,-1 0 0,1 0 0,1 1 46,4 4 1,-4-1-259,4 6 81,3 1 0,-7 4 0,5 0 0,-1 1 0,1-1-82,3 1 1,-5-1-25,6 1 1,-2-2 0,4-2-383,-2-2 1,6-1 197,10 1 1,4-3-59,6-7 200,3 0 1,7 0-1,0 2 1,0 1 0,0 4-163,0 1 0,0-2 88,0 4 233,0-7 1,-7 11 0,-4-4 0,-4 6-1,-6 3 389,-5 2 1,2 1 475,-2-1-633,-6-4 1,-8 5-1,-7-5 297,1 4-229,-7-4 0,4 4 0,-4-9-228,0-2-78,4 1 1,-9-3 0,6-3-589,2-3 19,2-2 0,2-2-1870,-1-3 1872,8-3 0,1-13 1,8 0 558,5 2 0,44-46 0,-17 27 0,1 0 0</inkml:trace>
  <inkml:trace contextRef="#ctx0" brushRef="#br0">16053 17388 7725,'-16'9'0,"2"5"136,4-4 1,1-3 407,4-2 538,4 4 145,-6-8-1063,14 6 0,1-7 0,8-2 106,-1-3-273,1-3 1,-6-8 0,0 1 125,2-1 0,2 1 0,0-1 40,-4 1 0,2-1-172,-7 1 1,2 4-3,-2 1-32,-3 0 0,5-6-302,-7 1 244,0-1 1,0 1-227,0-1 214,0 8 1,-7-6 67,-3 4 0,-4 3 106,-1 2 0,-1 3 213,1 2 1,-1 2 147,1 3 1,-1 9-11,1 6-253,-1 8 0,6 1 1,1 9 83,2 1 0,-3-2-108,5 4 1,0-5 170,5 5-349,7-6 1,1 3-1,8-9-134,-1-3 0,6-6-318,-1-9 1,8 1-401,-2-7 0,-2 0 379,2-5 0,-2-2-1078,2-3 1131,3-10 1,-10-4 0,5-7 462,-2-2 0,13-49 0,-19 31 0,0 1 0</inkml:trace>
  <inkml:trace contextRef="#ctx0" brushRef="#br0">16455 17249 7725,'-15'-7'495,"-1"5"793,1-5-261,-1 1-301,8 4-663,-6-5 86,12 7 0,-5 7 58,7 3 1,0 4 103,0 1-314,0 1 0,0-1 0,0 3 295,0 2-196,0-3 1,0 11-1,0-6-202,0 2 102,0-5 0,0 9 0,0-8-513,0-1 213,0-8 0,7-3-506,3-3 651,4-3 1,-4-2 0,1-12-159,1-7 1,-4 0 162,3-7 0,-3 2 30,3-1 1,1-5 75,-7 5 44,7 2 1,-10-4 0,3 6-46,-3 2 1,3 2 59,0 1 0,0 1 214,-5-1 102,0 8 453,0 1-448,0 7 0,0 9 229,0 6 0,0 2-113,0 9 0,0 2 127,0 8-382,0-4 0,0 6 1,0-7 210,0 0-408,7 0 1,-4 0 0,6-2-389,-2-3 0,5-3-458,-2-8 1,4 0 339,1 1-1601,1-7 2111,-1-3 0,15-47 0,2-10 0</inkml:trace>
  <inkml:trace contextRef="#ctx0" brushRef="#br0">16889 17202 7725,'0'-10'318,"0"0"171,0-2 436,-7 5 0,5-2 974,-3 4-1491,3 3-311,2 2 0,0 9 1,2 8 83,3 4 1,-3-2-1,3 8 1,-3 3 129,-2-1 0,5 10-242,0-8 1,0 4-101,-5-4 140,0 0 1,0 0 0,0-2 0,0-3 0,0-6 214,0-2 0,0-3-447,0 0-53,0-6 1,0-5 0,0-13-1,0-8-57,0-6 0,0-4-210,0-9 0,2 3 103,3-3 0,2-2 47,3 2 0,4 2-87,-4 8 1,-1-2-151,1 8 1,0-6-728,6 5 813,-1 0 444,1 13 0,27 15 0,7 10 0</inkml:trace>
  <inkml:trace contextRef="#ctx0" brushRef="#br0">17461 17187 7725,'-10'0'2617,"0"0"-1877,-1 0-323,-4 0 215,-1 0-52,1 0 1,-1 0-316,1 0-174,6 0 1,-3 2 115,7 3 1,-2 2-8,2 3 0,3 9 61,-3-4-246,3 11 1,2-2 0,0 7 0,0 0 0,0 0 5,0 0 1,7 0-114,4 0 1,2-7-348,3-3 0,-1-4-519,1-1 0,1-8 420,4-3 1,-2-3 537,6-2 0,15-48 0,8-12 0</inkml:trace>
  <inkml:trace contextRef="#ctx0" brushRef="#br0">17755 16846 7718,'-8'-7'0,"-1"6"1738,4-4-976,3 3-286,-5 2 0,9 2 0,2 4 1023,1 10-1333,7 6 1,-4 14 0,8 2 107,-1 2-183,-6 1 1,3 12 0,-5 4 184,1 3-185,-4 2 1,3 0 0,-7-1 125,0-5-233,0-2 1,0-13 0,0-3-1,0-6-650,0-7 197,0-13 0,2-12-186,3-11 0,-4-9 282,5-6 0,0-5-199,0-5 0,0 1 135,0-6 0,-3 7 211,7-3 1,-4 5 18,4 1 1,-5 0 380,5 0 1,-4 2 486,4 3 118,0 3 0,6 10 417,-1 2-175,1 4 1,-1 20-380,1 2 0,-1 11-260,1 0 1,-6 3-331,0 2 1,0 0 102,6 0 1,-6 3-124,1-3 1,-6 4-374,5-10 1,-1-1-548,1 2 0,2-7-74,-7 2 0,6-9 962,-6-2 0,0-27 0,-5-2 0</inkml:trace>
  <inkml:trace contextRef="#ctx0" brushRef="#br0">18452 17311 7696,'-5'22'903,"0"4"1,0 3 1218,5 2 0,0 5-1142,0 0 0,1-5-651,4-5 0,4-2 0,6 4 0,1-4 256,-1-2 0,1-3-1623,-1-8 1,1-5-313,-1-6 0,-1-1-2606,-4-4 3956,4-11 0,-16-36 0,-8-16 0,5-8 0,0 0 0</inkml:trace>
  <inkml:trace contextRef="#ctx0" brushRef="#br0">18328 16707 7681,'-15'-16'486,"-1"1"0,6 5 696,0-1 1,4 8 148,-4-2-1148,7 3 0,-4 4 0,7 3 0,1 5-224,5 4 41,2 1 0,28 15 0,6 2 0</inkml:trace>
  <inkml:trace contextRef="#ctx0" brushRef="#br0">18854 17202 7678,'-17'16'476,"-3"-1"59,2 1 0,-4-2-178,7-4 625,6 4 0,2-6 0,7 8 106,0-1 0,5-4-849,0-1 0,6-5 0,-4 5 0,0 2 47,-1 2 1,1 2-56,-2-1 0,-3 1-23,3-1 0,-3 1 1,-2-1-43,0 1 0,-2-3-1007,-3-2 419,3 2 1,-4-13-1,6-1-768,0-13 1,0-3 353,0-9 0,1-5 652,4-5 0,2 0 0,5 5 1,-3 0 69,-2 0 1,3 2 192,-5 3 1,6-2 1697,-6 8-1320,7-1 1,-4 7 303,8 4 0,-6 3 47,1 7-626,-1 7 1,5 3-1,1 9-584,-1 2 1,1 5-631,-1-6 0,1 6 374,-1-5 0,1-1-413,-1-4 0,1-1 1071,-1 1 0,14-1 0,4 1 0</inkml:trace>
  <inkml:trace contextRef="#ctx0" brushRef="#br0">19319 17202 7662,'-9'-6'0,"-4"2"679,2-6 1,-3 5 2555,-1-6-2474,0 8 0,-1-9 129,1 7 1,-1-1-699,1 6 1,1 2-117,3 3 1,3 9 82,3 7 1,3 5-61,-3-6 1,3 8 67,2-2 0,2 3-293,3 2 10,-3-7 1,10 0 0,-5-7-304,1-1 1,1 3 33,1-9 1,4-3-261,-4-2 1,4-3 55,2-2 0,-3-9-307,-2-6 1,2-1 244,-2-5 1,-3-3 264,3-1 0,-6-5 254,5-1 0,-5 6 680,6-1-470,-8 0 0,6 0 1,-6 2-269,2 2 981,0 1 1,-5 11 0,2 1 718,3 2 0,-3 4-674,3 8 0,-3 4-219,-2 6 0,0 9-147,0 7 1,0 5 26,0 5 0,-5 4-135,0-4 0,-8 6-6,3 5 1,-4 1-140,-1 4 1,-1-2-32,1-4 1,-7-2-1022,-4 2 0,2-3 562,-2-1 1,0-13 272,-5-3 0,-7-31 0,-1-3 0</inkml:trace>
  <inkml:trace contextRef="#ctx0" brushRef="#br0">20356 16537 7650,'-7'-11'324,"-1"1"1368,-1-2-1280,-5-2 1,11 4-1,-6 0 1,1-2 0,1-2 475,0-2 1,-5 2-588,1 4 1,3-2-92,-2 7 0,4 0 0,-4 5 0,5 0-39,-5 0-58,-1 14 1,3 3 0,1 15-1,2 5 1,-1 6 81,3 6 0,1 7-274,2 5 0,0-2 1,0 1-1,2 4-423,3-1 0,-3-1-49,3-5 1,2-5-1379,-2-11 1258,7 4 0,-8-19 671,6-1 0,-14-40 0,3-13 0</inkml:trace>
  <inkml:trace contextRef="#ctx0" brushRef="#br0">19954 16955 7653,'-16'7'0,"2"-4"822,4 7 919,-4-6-1131,13 3 0,-5-7-56,12 0 1,2 0 0,9-2-1,4-3-209,5-6 1,0-4-471,5-6 0,-4 4 165,9-4-889,-3 4 1,-2 2 0,2-1-19,3 1 0,-4-1 0,4 1 867,-3-1 0,19 1 0,4-1 0</inkml:trace>
  <inkml:trace contextRef="#ctx0" brushRef="#br0">20526 16769 7721,'0'15'860,"0"1"-34,0-1 1,0 8-264,0 3 0,2-2-188,3 1 1,-3 3-66,3 8 0,-3-3 63,-2 3-230,0-3 0,0-2 1,0-2 271,0-3-253,0-4 1,2-12 236,3 1-487,-4-15 1,8 2 0,-6-15-305,3-3 308,-1-5 0,-5-5 0,0-1-52,0 0 1,5-2 12,0-3 1,0 5 85,-5 0 1,2 0-257,3 5 0,-3-3-387,3-2 1,2 7 263,-2 3 0,5 4-162,-4 1 1,6 3 577,-2 2 0,24 25 0,8 12 0</inkml:trace>
  <inkml:trace contextRef="#ctx0" brushRef="#br0">20960 16846 7653,'-7'11'0,"-3"-1"947,-4 0 0,0 6-211,4-1 0,-2-4 641,7-1-1086,-7 0 0,8 6-272,-6-1 0,6 1 71,-1-1 1,3 1 109,2-1 0,0 6-105,0-1 1,2 3-1,2-4 1,2 1 112,3-1-247,1-2-114,13-1 1,-1-7 33,4-4 1,-4-5-36,-6-5 0,4-4 31,1-7 1,0-4-105,-6-1 0,1-6 122,-1 1 0,-1-9 29,-4-1 1,2 0 313,-7 5 1,1 5-95,-6 1 0,-2 1-28,-3-2 1,0 3-22,-11 8 0,2 1-508,-12 4 0,6-2-166,-6 7 1,7-1-456,-2 6 0,4 2-795,2 3 1829,-1 4 0,15 34 0,2 7 0</inkml:trace>
  <inkml:trace contextRef="#ctx0" brushRef="#br0">21269 16862 8235,'-8'8'2392,"1"6"0,7-5-1691,0 6 0,0 1-302,0-1 0,0 1-325,0-1 1,0 1-17,0-1 1,0 1-76,0-1 1,0 1 110,0-1 1,5 1-63,0-1-262,0-6 1,-3-2-1,2-9-688,1-3 0,2-6 551,-2-9 0,2-4-868,3-7 854,4 0 1,-6 0-1,6 0 146,-4 0 0,4 0 0,-5 0 0,1 2 233,0 3 0,1 0 167,4 10 1,-4-1-221,-1 12 1001,-7 0 1,9 7-402,-7 3 1,6 10 310,-6 11 1,0 3-331,-5 2 1,5 0-333,0 0 1,1 4-84,-6-4 0,5 3-133,0-8 0,0-2-25,-5 2 1,5-12-293,0 1 0,2-10 101,-2 0 1,-3-5-91,3-5 1,2-9-358,-2-6 1,6-8 147,-6 2 1,2-3 151,-2-2 1,-3 0 222,3 0 0,2 0 261,-2 0 0,5 2 164,-5 3 1,6-1 460,-6 6 1,7 2 826,-2 9-1069,4-4 0,1 14 484,1 0 1,-1 7-435,1 8 1,-1 3-358,1 2 0,-6-1-252,0 7 0,-1 0-346,1 5 0,4-5-263,-4-1 1,-1-4 685,1 5 0,1 0 0,4 5 0</inkml:trace>
  <inkml:trace contextRef="#ctx0" brushRef="#br0">22616 16320 7630,'-7'-9'1081,"6"4"-60,-5 10-689,5 11 1,2 10-1,3 10 1,3 5-1,1 5 1,4 6-1,2 5 969,2 3 0,-6 2-672,0 0-503,1-7 0,-1 5 1,-1-5-106,-3 0 1,0-8 0,-5-11 0,3-5-1588,1-5 363,0-4 0,-3-13 348,3-4 855,-3-4 0,5-56 0,-7-13 0</inkml:trace>
  <inkml:trace contextRef="#ctx0" brushRef="#br0">22786 16738 7638,'-6'15'0,"-1"1"0,-4-1 0,5-4 1619,6-1-1117,0-7 0,1 10 0,4-8 1,6-2 136,2-1 0,10-7-463,3 0 0,3-8-28,2 3 1,0-4 0,0 1 0,0 1-543,0 1 1,-2 8 201,-3-2 1,-4 3 217,-6 2 1,-8 2-1,-3 3 444,-3 5 0,-9 11-103,-3 5 0,-6 3-3,-4 2 1,-3 0-53,-2 0 0,-3 5-98,7 0 1,1 0-222,4-5 0,-3 0-272,4 0 1,-2-7-1001,12-3 0,-1-4 147,6-2 1132,0-6 0,35-30 0,8-13 0</inkml:trace>
  <inkml:trace contextRef="#ctx0" brushRef="#br0">23452 16846 7638,'-15'0'0,"-6"0"138,0 0 0,-4 0 0,4 0 0,4 2 772,5 3 1,-2 4 285,4 6 0,-2 1-670,1-1 1,4 6-29,7 0 1,0 4-353,0-4 1,7 5 51,4-6 1,7 1-545,3-5 235,7-8 0,-9-1 1,6-7-608,3 0 588,1 0 1,-3-2 0,-2-1-1,0-4 1,-2-2-101,1-3 0,-3-1 52,-4-3 466,-7-6 0,3 3 0,-7-5 816,-2 1-736,-1-4 1,-2 8-1,0-5 365,0 1-484,-7-4 0,-2 8 0,-8-5 218,-3 2-1106,2-6 0,-9 9 0,4-5-1076,-1 2 1,5 3-150,-1 8 1864,3-2 0,15-3 0,4-8 0</inkml:trace>
  <inkml:trace contextRef="#ctx0" brushRef="#br0">23777 16351 12722,'5'17'1098,"1"4"1,6 10-710,-2 10 0,4 5 127,1 6 0,-1-2-303,-4 7 0,4-2-15,-4 1 1,4 3-789,2-7 1,-6-8 257,0-8-919,-6-3 0,2-4 1,-4-3 1250,3-5 0,-10-25 0,3-6 0</inkml:trace>
  <inkml:trace contextRef="#ctx0" brushRef="#br0">23684 16784 7638,'-15'7'0,"6"-3"0,4 6 3549,-4-7-2689,8 11 0,1-12 1,12 3-1,5-3 1,5-2 236,2 0 1,4-2-1247,8-3 0,-3-4-566,3-6 675,3-8 0,-4 5 0,4-8 0,-1-2 0,-3-1 40,-3-2 0,-1-27 0,0-8 0</inkml:trace>
  <inkml:trace contextRef="#ctx0" brushRef="#br0">24319 16227 7638,'-5'15'544,"0"1"0,-6 1 680,6 4 0,-5 5-488,5 10 0,-2 0-24,2 10 1,3-1-1,-3 12 1,3 0 189,2-2 1,0-2-506,0-7 1,0 1-266,0-1 0,0-6 0,0-4 0,0-5-92,0-5 1,0-9-251,0-7 1,2-6-73,3 1 1,-3-5 0,3-5 0,-3-7-649,-2-7 1,5-5 461,0-7 0,0 0-321,-5 0 567,0 0 0,5-2 0,0-1 252,-1-2 28,4-1 1,-4 12-1,4 1 475,-1 1-174,5 3 1,-8 4 1717,6 1-1624,0 6 1,6 2 0,-1 11 173,1 6 1,-1 7-697,1 14 1,-1 5 108,1 0 0,-1 6-848,1-6 1,-2 0-321,-4-5 1,4 5-2239,-4 0 3366,4 0 0,1-19 0,1-3 0</inkml:trace>
  <inkml:trace contextRef="#ctx0" brushRef="#br0">25093 16521 7609,'7'-8'1576,"3"2"-837,-3-2 1,0 4 980,-7-6-85,0 7-266,0-4-953,-7 0 0,-2 5-186,-6-3 0,0 5 44,-1 5-172,1-3 0,-1 6 1,-1-2-1,-2 2 1,-2 3 46,2-1 0,2-2-228,2 3 1,4 3-304,1-4 184,7-3 1,-9 6 0,6-2 0,3 3-282,1 1 0,4-5 100,3 1 326,4-1 1,6 0 0,1 1 0,1 1 0,2 1 204,1 3 1,1-1-31,-5 1 0,-3-1 443,-2 1 0,1-1-60,-7 1 1,0 5 88,-5-1 1,0 1-227,0-6 0,-2 6-132,-3 0 0,-3-1-251,-8-4 0,1-1-267,-1 1 1,1-3-297,-1-2 0,1-4 30,-1-7-1248,1 0 1,6-9 183,4-6 1612,3-8 0,13-16 0,6-8 0,0-3 0,0 0 0</inkml:trace>
  <inkml:trace contextRef="#ctx0" brushRef="#br0">25372 16583 7609,'7'24'0,"-6"5"895,4-3 1,-1-2 1205,1 2 0,-3 0-44,3 5 1,-2 0-1120,2 0 0,-3-7-693,3-3 0,-1 1-425,1-1-714,-3-1-3,11-11 1,-9-2-2695,6-7 3591,-6-14 0,0-32 0,-1-15 0,-3-10 0,0-1 0</inkml:trace>
  <inkml:trace contextRef="#ctx0" brushRef="#br0">25310 16057 7609,'-16'0'0,"1"7"1784,-1 3 1,1 2-853,-1-2 0,8 6-1071,3-1 1,3 1-475,2 4 1,0-1-686,0 2 1,12-4 1297,3 4 0,52-4 0,9-2 0</inkml:trace>
  <inkml:trace contextRef="#ctx0" brushRef="#br0">25836 16614 7609,'-15'9'0,"-1"-2"0,1-7 0,-6 5 1901,0 0 0,1 2-839,4-2 0,1-3-110,-1 3-707,1 3 1,1 1 0,2 6 344,2 1-465,6-1 0,-4 3 1,4 1-30,-1 1 0,2 6 0,6-5 0,4-1-99,1 3 0,3-6-490,4 4 0,-3-4-215,4-2 0,-4-6-423,8-4 1,-2-3 270,-3-2 0,2-7-995,4-4 1855,-4-9 0,4-21 0,1-11 0,-1-7 0,-1 1 0</inkml:trace>
  <inkml:trace contextRef="#ctx0" brushRef="#br0">25929 16119 7609,'-16'-16'0,"6"2"538,0 4 0,-1-2 757,-4 7 1,5 3-695,-1 12 1,6 8 32,-5 13-267,6 0 1,-2 6 0,6 6 807,0 7-946,0-2 1,1 13-1,4-6 222,6 0-702,3 5 0,1-7 0,0 4-1942,1-5 1438,-1 3 1,1-14 754,-1 0 0,15-6 0,2-4 0</inkml:trace>
  <inkml:trace contextRef="#ctx0" brushRef="#br0">26239 16661 12423,'10'0'415,"0"0"0,2-2-550,9-3 0,-4-2 193,4-4 75,-4-2 0,0 4 704,4-6-516,-4-1 1,4 1-1,-11-1 996,-5 1-1067,-3 6 1,-2-5-1,-2 4 1,-3-4 154,-5-1 1,-4 6-190,-2 4 0,-1-2-44,-3 2 1,2 1 22,-2 10 1,2-1-38,3 10 1,1-3 36,4 9 1,-2 3-520,7 2 156,-7 3 1,10 2 0,-3 0-1079,3 0 892,2 0 1,2-2-1,1-1-2258,2-2 2067,7-8 1,-1 5 0,8-9-1813,1-4 1764,1 4 593,-6-13 0,56-42 0,-29 11 0,0 0 0</inkml:trace>
  <inkml:trace contextRef="#ctx0" brushRef="#br0">26858 16444 7609,'-7'-9'8064,"-2"2"-5316,-6 7-2261,-1 0 1,1 0-197,-1 0-354,1 0 1,-1 0 350,1 0-308,-1 7 1,1 2-170,-1 6 0,6 1-314,0-1 0,1 1 66,-1-1 0,1 2-64,4 4 1,3-4 114,-3 4 0,4-4 88,1-1 1,0-1-255,0 1 1,6-1 134,5 0 0,3-1 12,1-3 1,0 1 160,1-7 0,-1 2-63,1-2 230,-1-3 1,1 4-1,-1-6 144,1 0 1,-6 6 645,0-1 1,-6 2-373,1-2 1,-3-2 381,-2 8 1,-2-6-241,-3 5 1,1-1-923,-6 1 1,0 2 175,-6-7-2898,1 7 3161,-7-10 0,-37-9 0,-15-10 0</inkml:trace>
  <inkml:trace contextRef="#ctx0" brushRef="#br0">24783 3097 7717,'-15'-15'160,"-1"-1"1,1 2-1,1 2 1,2 4 554,2 1 1,0-5 0,-6 3 0,1-1-180,-1-1 1,1 8 173,-1-2-490,1-4 0,-3 8 1,0-5 227,-3 5-280,-7 1 1,4 7 0,-7 5 300,0 7-274,-6 11 1,2 7 0,-4 9 389,1 7-463,-5 13 1,10 4-1,-3 9-45,18-38 0,3 1 0,5 1 0,1 0 0,2 3 0,1-1 0,2-1 0,2 0 127,9 39 1,9-3-204,15-7 0,8-10 179,8-21 1,6-6-266,9-10 1,2-6-375,3-10 0,-4-3 270,4-7-1248,4 0 0,-7-8 0,3-6-1182,-4-5 2619,-8-2 0,2-1 0,-10-4 0,-4 0 0,1 6 0,4 6 0</inkml:trace>
  <inkml:trace contextRef="#ctx0" brushRef="#br0">25913 2927 7725,'-24'0'384,"2"0"1,7 0 1174,-1 0-1382,7 0 0,3 7 0,6 3 1,0 5-1,0 6 0,1 5 1,4 5 140,6 5 0,3 5-273,1 11 1,0 3 40,1 7 0,-6 0-155,1 0 0,-3-6-227,3 1 1,1-7 168,-7 2 0,2-11-587,-2-5 335,-4-3 1,12-7 0,-7-2 0,3-4 378,3-6 0,-5-26 0,0-14 0</inkml:trace>
  <inkml:trace contextRef="#ctx0" brushRef="#br0">25944 3422 7757,'-15'-7'0,"-1"6"1027,1-5-233,-1-2-618,8 6 1,3-5-56,10 7 1,10 0 16,11 0-130,3-7 1,4 6 0,1-6-1,3 2 1,-3-1-47,-1 3 0,-2 1 228,0 2 1,-6 0-107,1 0 0,-12 0 0,1 2 0,-2 3 221,-5 5 1,-1 9 1,-7 2 0,-9 7-150,-6-3 0,-2 5-16,-9 1 0,5 5-18,-5 0 0,1 0-89,-6-5 0,5-5-262,0 0 0,7-8 123,-1 3 1,2-5-1470,3-6 1141,6-3 1,4-7 432,10 0 0,25-38 0,11-21 0,5-1 0,1 0 0</inkml:trace>
  <inkml:trace contextRef="#ctx0" brushRef="#br0">26533 3314 7757,'-9'15'-117,"4"1"1,-2-6 365,2 0 681,0 1-673,12 4 1,1-6 34,8-4 1,-1-3-366,1-2 70,-1 0 1,1-2 0,-1-3 0,1-6 0,-1-2 54,1-3 1,-1 1-145,0-1 1,-1 1 45,-3-1 1,-5 1 0,-4-1 0,2 1-39,1-1 0,0 6 84,-5 0 0,-5 5 69,0-6 1,-7 8-1,1-2 1,-3 3 201,-1 2 1,-2 7-80,-4 3 0,4 9 33,-4 2 1,4 6 31,2-1 1,-1 3 38,1 2 0,-1 0-170,1 0 1,6 0-79,4 0 1,3-2-635,2-3 1,4-3 315,6-8 0,2-6-1597,14-4 1867,0-4 0,8-28 0,4-14 0,3-2 0,0 0 0</inkml:trace>
  <inkml:trace contextRef="#ctx0" brushRef="#br0">27121 3097 7757,'-24'0'0,"-5"2"438,3 3 0,2-2 640,-2 8 0,5-1-581,-5 5 1,6 6-52,-6 0 0,7 5-353,-2-6 1,9 1 218,2-6-423,7 8 1,-4-6-187,7 4 0,3-11-234,8-5 0,1-3 260,13-2 1,-4 0-83,5 0 1,0-2-250,5-3 0,-2 1 179,-3-6 0,1 5 300,-6-5 0,5 6 70,-6-1 0,6-2 176,-5 2 0,-1 0 50,-4 5 1,-6 0 282,0 0 1,-6 2-61,1 3 0,-3-2 263,-2 7 0,-9 3-188,-6 7 1,-1-3-87,-4 4 1,-3 1-315,3-1 0,-1 0 29,5-6 0,-4 4-928,-1-3 0,2 2 112,9-7 716,-4-4 0,19-42 0,-3-16 0</inkml:trace>
  <inkml:trace contextRef="#ctx0" brushRef="#br0">27554 2602 7753,'-13'15'1530,"2"1"1,-1 11-703,7 4 0,-5 15-446,5 1 0,-6 10 23,6-1 0,-5 3 166,5-2 0,-2-1-322,2-9 0,3 1-243,-3-12 0,3 0-1040,2-5 0,0-1 643,0-5 1,0-2 390,0-8 0,7-20 0,1-5 0</inkml:trace>
  <inkml:trace contextRef="#ctx0" brushRef="#br0">27276 3128 9142,'22'-7'2949,"2"4"-2846,7-8 0,2-1 1,5-7-1,6-1-879,6 1 776,9-5 0,-10 9 0,5-1 0,7-4 0,0 0 0</inkml:trace>
  <inkml:trace contextRef="#ctx0" brushRef="#br0">28266 3066 7728,'-17'0'0,"-2"0"0,-1 0 729,1 0 0,2 0 1,1 0-1,1 0 171,-1 0 1,2 2-333,4 3-365,-4 4 0,13 6 1,-5 1-1,5 1 1,1 2 68,0 1 0,1 1-192,5-6 1,0 3-160,5 2 0,3-3-395,-4 4 1,9-5-1,1-4 1,1-2-1104,1 2 0,-3-5 1577,7-2 0,27-24 0,13-7 0</inkml:trace>
  <inkml:trace contextRef="#ctx0" brushRef="#br0">28793 2942 7722,'-21'0'0,"0"0"866,1 0 0,4 2-450,1 3 1,1 4 1161,4 6-1269,-4 1 0,12-1 1,-3 1-1,3-1 1,4-1 45,3-4 0,4 4-376,6-4 1,8-1-1,1-1 1,2-1-74,-1-3 0,-4-2-216,5-2 0,-5 0 90,4 0 1,-6 0 0,5-6 0,-5-1 1,2-1-1,-2-4-187,-2-2 1,-2-7 340,1 1 0,-6-3 52,1 3 184,-8 3 0,4-11 0,-7 6 0,-2-1 0,-5 1 668,-8 3 1,-2 2-462,-9 1 1,0 3 256,-5 2 0,-2 4-796,-3 7 0,4 2 158,-5 3 1,7 6 169,4 9 1,-2-3 2,8 4 0,4-4-1238,6-1 1,6-1-105,-1 1 1172,10-1 0,38-6 0,16-2 0</inkml:trace>
  <inkml:trace contextRef="#ctx0" brushRef="#br0">29412 2679 7722,'0'-16'1113,"-2"3"230,-3 2 1,-2 3 323,-3 3 0,-9 3-860,3-3 0,-2 3-356,2 2 0,-5 0-194,1 0 1,-6 0-107,5 0 0,-4 2-15,4 3 1,0 2-107,6 3-25,-1 4 0,3-6-509,2 8-123,4-7 1,7 4-724,0-2 956,7 2 0,2-2 1,8-3-1,4-1 1,4-3-619,5-3 0,1 5 687,0-1 0,0 0 103,0-5 1,0 0 76,-1 0 0,1 0-1,0 0 1,-1 0 300,-5 0 0,3 5-179,-7 0 1,-1 2 814,-4-2 1,-8-1-15,-2 6 1,-5-5 299,-1 5 1,-3-4-453,-8 4 1,-1 0-9,-13 6 0,4-1-444,-5 1 0,-5-1 34,-5 1 0,0-1-1009,5 1 0,-5 4-334,0 1 0,0 0 1136,5-6 0,13-13 0,5-4 0</inkml:trace>
  <inkml:trace contextRef="#ctx0" brushRef="#br0">30016 2122 7708,'-16'0'795,"1"0"10,-1 0 0,6 8-67,0 8 0,-1 6 2034,-4 9-2332,-8 7 0,6-2 0,-2 9-197,7 3 0,-1 7 1,2-2-1,-1 1-206,2-1 1,3-1-150,7-6 0,0-1-266,0-4 0,2-3-349,3-7 1,-2-7 0,6-3-1,0-6 727,-1-5 0,-4-23 0,2-13 0</inkml:trace>
  <inkml:trace contextRef="#ctx0" brushRef="#br0">29598 2400 7702,'-9'-8'5183,"4"1"-5786,10 7 1,9 0 1141,7 0 0,6 0 0,1 0 1,6 0 519,7 0 0,4-2-854,1-3 0,1 1-1495,-1-6 1,1 5 214,-1-5 1075,1 6 0,-22-10 0,-4 6 0</inkml:trace>
  <inkml:trace contextRef="#ctx0" brushRef="#br0">21099 6952 7698,'0'9'36,"-7"-2"0,4-7 508,-8 0 0,6-2 0,-5-3 48,-2-5 0,-4-2-152,-4 1-285,3-2 0,-13 4 1,5-7-1,-6 1 1,-4-1 224,-1 1 1,-12 1-286,2 4 1,-6-4 0,2 6 0,-3-3-148,-2 1 1,-6 0-26,0-6 0,-3 2 0,12 2 0,2 2-102,2-2 1,4 3 139,2-1 1,6 1-131,10-1 0,4 1 0,7 6-1666,-1-2 1835,7 0 0,3-2 0,6-2 0</inkml:trace>
  <inkml:trace contextRef="#ctx0" brushRef="#br0">19845 6782 7698,'-22'0'0,"5"0"0,-11 0 1100,8 0-872,-1 0-426,5 0 70,1 0 1,6-2 141,4-3-14,3 3 0,-18-32 0,-6 0 0</inkml:trace>
  <inkml:trace contextRef="#ctx0" brushRef="#br0">21548 7897 7683,'-15'15'531,"-1"6"0,2 0 0,2-2 145,2-2 1,7-7 0,-4-1 0,0-2-1353,-4-4 1,-4 4 625,-6-2 69,-3 7 0,-14-10 0,-3 3 0,-7-2 1,-7 3-66,-7 4 1,-10 0-53,0 6 1,-11-3 0,39 0-1,-1 2 1,-3 0 0,1 1-357,-2 1 0,0 0 0,0 2 0,0 0 312,2-1 0,1 0 1,0-1-1,1 1 20,1 2 1,0 1 0,1-4-1,0 0 1,-29 18 0,13-6-1208,13-3 1329,15 0 0,7 0 0,3-1 0,-3 1 0</inkml:trace>
  <inkml:trace contextRef="#ctx0" brushRef="#br0">20805 9136 7683,'0'32'384,"0"4"1,-5-3 480,0 3 1,-6-3-1103,6-2 1,0-2 0,3-1 0,-1-3-236,-2 3 0,-7 1 376,1 2 0,-8-5 50,-1 0 1,-9-2-1,-1 3 1,-4-3-403,0-1 448,-6-3 0,-10-5 0,-8 0 0,-9 1 0,1 0 0</inkml:trace>
  <inkml:trace contextRef="#ctx0" brushRef="#br0">19768 10854 7683,'-38'52'0,"-3"-1"0,-7-2 2773,1-13 0,13-2-372,18-13-2606,8-1 0,9-4 0,5-1 0,2 1-1207,1-1 0,-1-6-1008,-3-4 1809,-3-3 0,10-4 611,-7-3 0,-6-38 0,-6-19 0,-2-6 0,1 0 0</inkml:trace>
  <inkml:trace contextRef="#ctx0" brushRef="#br0">19087 5156 7721,'-5'-10'129,"-1"0"576,3-2-406,1-2 0,0 4 0,-1-1 0,-2-3 1,1-3 291,3-3 0,-4-1 1,-1 5-1,1 1 700,-2 0-963,-1-1 0,-8 7-164,1 4 1,-2 4-22,-4 1 0,2 8-103,-7 8 1,6 11-1,-4 13 1,-1 3-31,1 5 1,4 10 13,-6 4 0,7 2 69,-2 8 1,4-6 0,3 1 0,4-5 191,5-6 1,3-4-440,2-11 0,7-5 9,3-10-89,11-3 1,3-8-1,9-1-272,3-4 1,-2-3 0,9-9 0,4-5-1111,3-8 0,3-7 666,-1-9 950,-4-7 0,-2-15 0,2-9 0,1-9 0,0 0 0</inkml:trace>
  <inkml:trace contextRef="#ctx0" brushRef="#br0">19629 4583 7744,'0'-15'269,"0"-1"525,0 1 0,0-1 406,0 1-787,0 6-231,6 9 1,-4 16-1,3 11 1,-1 10 0,-1 9 543,2 9 1,0 12-518,-5 5 0,-6 6 0,-5 6 0,5-38 0,-1 1-113,-1 3 1,0 2 0,-2 3 0,-1 1-281,2 1 1,-2 0 0,-3-3 0,0-1 57,1-4 0,0 0 1,2-5-1,0-1 1,-10 38-1,6-10-382,5-14 1,-2-18-281,6-18 1,3-6-1541,8-4 2328,-3 2 0,5-11 0,-7 5 0</inkml:trace>
  <inkml:trace contextRef="#ctx0" brushRef="#br0">19814 5203 7744,'-15'0'53,"4"0"1,3-2 273,1-3 1,4 1 0,8-6 168,5-2 1,11-2 0,4-1 0,5-1-76,1 1 0,0-1-237,0 1 1,0-1 8,0 1 0,-1-1 299,1 1-394,-6 6 1,-3 2 0,-7 9-1,-1 3 37,-4 6 0,-8 9-57,-7 6 1,-12 10-59,1 6 1,-8 2-1,2 3 1,-2 1 3,-4 4 0,1-4-1,1 3 1,-2 3 205,8-3-149,-8-6 0,16-4 0,-2-8 0,6-4 0,4-1 80,3-4 0,8-7-119,3-7 0,9-6-26,1 1 1,8 2 89,-2-2 0,-2 0-150,2-5 32,-1 0 0,8-5 0,2-2-456,1-2 218,0 6 251,2-11 0,8 6 0,9-8 0</inkml:trace>
  <inkml:trace contextRef="#ctx0" brushRef="#br0">21099 5389 7247,'0'-11'-62,"0"1"1,14-21-1,3-10 1</inkml:trace>
  <inkml:trace contextRef="#ctx0" brushRef="#br0">21161 5280 7716,'2'-10'-215,"3"0"609,-3 6 104,5-3-241,-7 7 0,0 2 153,0 3-179,-7-3 1,5 12 0,-3-4 16,3 4 0,2-4-42,0 0 1,0-5-134,0 6 1,2-6 0,3 4 0,7-1 128,7 1 1,0 1-159,7 6 0,6-3 164,10-2-138,2 2 0,10-2 1,2 8-1,6 1 0,4-1 19,1-2 0,0-6-75,-5-1 1,3 0-86,-3 6 1,2-1 139,-13 1-89,-6-1 1,0 1 0,-6-1 98,1 1-50,5-1 0,-13 1 1,6 1-7,0 4 9,1-4 1,1 7-1,-2-5-51,0 1 49,1 8 1,3-6 0,-3 6-92,-1-2 0,3-2 44,-5 2 1,2 1-8,-2-6 1,-3 6 16,3-1 0,-1-2-6,1 2 1,-4-5 255,4 4 0,2 1-71,-2 5 0,1-5-493,-7 0 1,-4 0 164,0 5 1,3 0 76,2 0 1,4 5 19,-10 0 0,5 5-30,1-5 0,5 5 80,0-4 1,0 0 83,-5 0 1,2-5 31,3 4 0,2 2 14,3-2 0,-2 6 37,-2-6 0,-5 2-72,4-2 0,2 2-24,-2 3 1,0 4-59,-5-4 0,0 4-16,0 1 1,0 1 39,0-1 1,-5-5-11,0 1 0,-5-8 41,4 2 1,-1-3 72,2-2 1,-2-7-96,-3-4 0,-4-2 17,4-3 0,-4 1-106,-2-1 1,-1-5 77,-3 1-171,2-8-74,-4 4 0,1-7-358,1 0 0,-8-2-672,2-3 0,-3-5 1249,-2-11 0,-7-17 0,-2-10 0</inkml:trace>
  <inkml:trace contextRef="#ctx0" brushRef="#br0">25155 7479 7659,'-16'0'216,"1"-2"0,-1-1 511,1-2 1,0-1-1,-1 5 1,1-3-386,-1-1 1,1 0-347,-1 5 0,1 0 0,-1 0 0,2 2-90,4 3 0,-2 3 211,7 8 1,-5-1 100,4 1 1,1 6-134,5 4 1,0 3 0,0 4 0,2 1 176,3 2 1,-1 7-738,6-1 0,0-3 225,6 3 1,1-8 0,2 4 0,1-4-401,-1-3 0,4 2-146,-3-12 1,6-3-679,-5-7 1474,6 3 0,18-61 0,12-6 0</inkml:trace>
  <inkml:trace contextRef="#ctx0" brushRef="#br0">25263 7742 7659,'-15'0'-113,"-1"0"1,6 0 1124,0 0-634,-1 0 1,-2 2 372,2 3-357,4-3-300,7 5 0,0-6 0,2 3 0,3 1 197,6-2 1,2-1-139,3-2 0,1-2 142,4-3-233,-4 3 0,7-11 0,-5 4 0,2-1 0,-3 1 14,0 2 1,2-3 24,1 5 1,0 0-304,-6 5 135,1 0 1,-1 0 16,0 0 126,-6 6 0,3 3 0,-7 7 571,-1-1-455,-3 7 1,-1 2 0,0 7 168,0 0-468,-6 0 0,2 0 0,-4 0-268,1 0 86,-5 0 0,8-1 1,-4-5-989,1-4 1277,2 3 0,-2-55 0,-2-7 0</inkml:trace>
  <inkml:trace contextRef="#ctx0" brushRef="#br0">7368 8996 7797,'-20'0'-142,"-1"0"-1299,2 0 1441,2 0 53,8-7 1,4 4 0,10-6 0,4 1 200,-1-1-104,13 6 0,-9-13 1,14 2 418,1-5-386,3-8 1,7 8-1,6-9-29,7-4 0,7-1 0,12-10 0,-32 20 1,2 0-111,0-2 1,2 0 0,7-4-1,1-1-427,-1 2 1,2-1-1,5-1 1,2-1 259,2-3 1,0 0 0,4 0-1,0 0 70,-1-2 1,0-1 0,1 2 0,-1 2 0,-5 2 0,0 1 0,-1 1 0,0 0-5,-1 0 0,0 1 0,-2 3 0,0 0 140,-1-1 1,0 1 0,-2 0 0,-1 0-179,-2-1 1,-1 0-1,-2 2 1,0 0 232,0-2 0,0 0-113,0 2 0,-1 0 1,-2 1-1,-1 0 0,-2 0 1,0 1 81,32-19-39,4-4 1,-10 7 0,1-3 15,-6 5 0,-4 3 182,-4 2 0,-2 7-5,2 3 1,-4 1-51,-6 4 0,-3-3-101,-7 9 1,-2-2 567,-3 2 1,3-2-546,-3 6 1,-4-4 397,-1 5 1,1-5-558,-1 4 1,1-4 103,-1 5 0,-4-5-110,4 4 1,-4 0 49,-2 0 0,-4 5-410,-1-5 0,-5 3-728,5-2 1120,-6 3 0,-11-5 0,-10 7 0</inkml:trace>
  <inkml:trace contextRef="#ctx0" brushRef="#br0">8436 7138 7807,'0'-15'95,"0"-1"0,0 1 0,0-1 590,0 1-450,0-1 1,0 1 0,0-1 0,0 1-1,0-1 1,0 1 0,-1 1 851,-5 4 0,3-4-281,-7 4-582,-1 3 0,-4 0 1,-1 7 207,1 0-557,-7 7 1,-1 3 0,-4 11 79,1 5 0,5 5 1,-3 5-1,2 5-215,3 4 1,3-4 98,6 0 1,3-5-12,7 6-1,0-3 49,0 3 1,7-10 77,3-6 0,11-7 26,5 2-134,3 3 1,2-14 0,2 0 3,3-6-56,-3-4 0,10 0 1,-6-2-190,3-3-88,-6 3 1,4-17 0,-7 4-966,0-2 838,7-1 610,-12 3 0,10-42 0,-12-10 0</inkml:trace>
  <inkml:trace contextRef="#ctx0" brushRef="#br0">8947 6472 7825,'-7'-15'0,"4"-4"1,-7 4 360,6-4 0,-5 17 0,6-2 33,-2 8 0,-5 6 0,4 13 0,1 8 31,-2 8 0,6 8 34,-5 4 0,0 6-52,0 10 0,-4-2-290,5 8 0,-7 6 0,7-36 0,0 2 0,-2 0 0,0 1-24,-1 0 1,0 1 0,3-3 0,0-1-432,0 2 0,0-2 1,-4 36-67,-1-1 0,3-15 0,9-13 1,3-7-616,5-7 0,4-12-29,1-8 0,6-2 1048,0-9 0,6 0 0,-3-5 0</inkml:trace>
  <inkml:trace contextRef="#ctx0" brushRef="#br0">9133 6798 7842,'0'-21'74,"0"0"0,0 1 64,0 4 1,7-5 320,3 1 0,4-6 0,3 4 0,4-2 620,5-4 0,3 4-717,2-2 0,0 7-236,0-1 1,-6 9 93,1 6 0,-7 3-298,2 2 57,-4 7 0,-7 4 1,-1 9-1,-2 8 1,-4 6-80,-1 7 1,-9 4-37,-3 2 195,-4-1 1,-1 7-1,-1 2 1,1 1-1,-1-3 311,1 0 1,1-6-119,4-1 0,-2-1 294,6-9-371,1-7 0,7-6 0,3-10-55,5-2-38,11-4 1,5-9 0,10-3-319,5-6-65,4-9 1,8 1-1,2-5-190,0 1 0,-1 1-799,-8 1 0,1 9 1290,-1-3 0,0 23 0,1 3 0</inkml:trace>
  <inkml:trace contextRef="#ctx0" brushRef="#br1">14443 8469 7738,'-9'16'0,"1"-2"-272,3-4 1,1 4 0,-4-4-619,1 4 1561,2 1 1,5 1 0,0-1-1,0 1 450,0-1 1,1-4-537,4-1-392,-3 0 1,7 1 0,-6-1 306,2 2-414,0 2 1,-3-4 0,2 0 0,3 1-37,1-3-800,-4-1 509,9-7 98,-4 0 1,1-8-1,-1-6 1,-1-7-1,1-3-247,3-3 0,-3-8 286,1-1 1,-5-7 46,5 2 1,-4 1 37,4-1 1,-1 6 254,1-1-112,4 4 1,-11 1-1,6 1 411,-2 5-406,5 2 1,-9 15 62,7 2-123,-6 12 1,8 4 0,-7 12-16,-2 9 1,1 2-22,1 8 1,-3-5 25,3 6 0,-3-6-23,-2 5 1,5-7-67,0 3 0,0-5 43,-5-1 0,5-7-13,0-3 0,2-11 34,-2-5 0,-1-3-174,6-2 1,-5-8-23,6-8 1,-6-13-12,5-12 1,-1-4 43,1-2 1,2 6-56,-7 0 0,6 0 159,-6-6 0,7 2-77,-2 4 0,-1 3 258,1 7 1,0 7-65,6 4 1,-6 2 393,1 3 0,-6 6-34,5 4 1,-1 5 108,1 5 0,2 4-173,-7 6 1,5 3 21,-4 2 0,6-1-275,-2 7 0,-1 0 74,1 5 0,-5 0-310,5 0 0,1-6-191,4 1 0,-5-2-386,1 2 0,-1 2 23,6-8 0,-1-4-530,1-6 1,-1-6 252,1 1 932,-1-4 0,21-69 0,-15 25 0,-1 0 0</inkml:trace>
  <inkml:trace contextRef="#ctx0" brushRef="#br1">15496 8129 7739,'-16'0'0,"1"0"0,-1 0 0,1 0 407,-1 0 1,6 0 599,0 0 1,-1 5-563,-4 0 0,1 7-60,4-2 1,-2 4-385,7 2 0,-6-1 76,6 1 1,0 4-62,5 1 1,0 5 21,0-6 1,0 6-89,0-5 1,7 0 48,3-6 1,-1-1-80,1-4 1,0 2-122,6-7 0,-1 0-155,1-5 1,-3-6 36,-2-5 0,3-2 61,-4-3 1,4-1-35,1-4 1,-5 2 22,1-7 1,-3 6 298,3-6 1,-3 7 203,-3-2 1,-3 4 771,3 2-426,4-1 1,-7 6-263,3 0 0,-2 6 1546,2-1-1295,-3 10 1,10 5-373,-7 11 1,2-4 10,-2 4 1,-1 3-255,6 2 1,-5-4-183,6-1 0,-6 1-300,5-1 1,-5 0-712,6-6 70,-1 1 0,5-6-534,1 0 1703,-1-6 0,8-59 0,1-23 0</inkml:trace>
  <inkml:trace contextRef="#ctx0" brushRef="#br1">15929 8067 7739,'-7'8'0,"4"6"0,-8-3 0,8 2 2123,-2 3-1496,3-1 0,2 1 0,0-1 602,0 1-1052,7-1 0,-4-1 1,8-2-133,1-2-182,2-6 0,-4 8 1,0-7-135,2-2 0,2 4 1,1-2-225,1-1 0,-1-9 13,1-6 0,-6-2-81,1-3 1,-3-1-168,2-4 1,4-3 321,-3-7 0,1 0-180,-2 0 543,4 7 1,-11-5 0,6 5 91,-2 0 395,5 1 0,-11 8 550,5 0-452,-5 6 0,-1 4 1,0 10 1231,0 5-1330,0 11 1,-7 5 0,-3 10-57,-4 5 1,4 4-241,0 1 1,-1 2-370,-4 4 1,-2 3 215,-4 7 1,4 0-1087,-4 0 0,4-5 1093,1-1 0,-27 15 0,19-31 0,-1-1 0</inkml:trace>
  <inkml:trace contextRef="#ctx0" brushRef="#br1">14706 9321 7730,'-10'-5'372,"-1"0"0,1 0 955,2-2 0,-4 3-298,6-6-771,1 6 0,5-1 36,0 10 1,2 4-51,3 7 1,-3 4 14,3 1 1,-2 6 101,3-1 0,-5-2-268,4 2 1,-3 0 71,-2 5 0,0-7-110,0-3 25,0-4 0,2-2 0,1 1-525,2-1 0,6-8-76,-6-7 1,5-12 146,-5-9-113,7-6 1,-5-2 0,5-7-229,-1 1 618,-1-4 1,6 4-1,-1-4 1,0 1 0,1 5 299,-1 5 1,-4 1 37,-1 6 0,0 2 407,6 9-49,-1 3 0,1 9-128,-1 3 0,-4 5 169,-1 11 1,0-2-488,6 7 1,-2-2 54,-4 2 0,4 1 0,-4-6 0,-1 5 0,1-6 0,0 1-1616,6-6 248,-1 1 0,1-6-827,-1 1 1,1-8 1089,-1 2 0,1-3 897,-1-2 0,0-35 0,1-8 0</inkml:trace>
  <inkml:trace contextRef="#ctx0" brushRef="#br1">15465 9120 7730,'-16'15'456,"6"-3"147,0 4 0,4-4-167,-4 8 1,7-1 12,-3 2 1,0 3-130,0 7 0,1-5 46,5 0 1,5-2-179,1 2 1,6-4-135,-2-7 1,5-1-11,6-4 0,-4-3 65,4-7 1,-4 0-213,-1 0 1,-1-1 33,1-5 0,-1-2-62,1-8 1,-1 1 96,0-1 0,-4-4 200,-1-1 0,-6-5-31,1 6 1,-4-6 181,-1 5 0,0-5-204,0 6 1,-6-3 32,-5 3 0,-3 3-152,-1-4 1,-7 4 93,-4 1 1,-3 2-378,-2 4 1,5 2-182,0 2 0,7 5-381,-2-4 0,4 3-683,2 2-381,-1 0 1915,8 0 0,35-14 0,16-3 0</inkml:trace>
  <inkml:trace contextRef="#ctx0" brushRef="#br1">15743 8779 7730,'2'-8'2086,"3"2"0,4 6-1010,6 6 0,1 2-104,-1 8-684,1-1 1,4 7-1,3 4 327,1 3-516,-5 9 1,8-3 0,-6 6 0,-2 0 0,-4 1-166,-4-1 0,1-7 80,-7 2 0,5-3-1128,-5-2 1,0-7-308,-5-3 1,0-9-1597,0-2 3017,0-6 0,-27-32 0,-7-15 0</inkml:trace>
  <inkml:trace contextRef="#ctx0" brushRef="#br1">15712 9089 7730,'0'8'2266,"0"-1"0,2-7-1354,3 0 1,6 0-388,9 0 0,4-1 429,7-5-960,0-2 1,5-8 0,2-1-1,2-4 1,3-3-4021,1 0 4026,3 2 0,6-14 0,2-6 0</inkml:trace>
  <inkml:trace contextRef="#ctx0" brushRef="#br1">14799 10235 7695,'-9'-7'291,"1"5"0,4-5 868,-1 0-795,0-1 0,5-8 1,0 1-1,2 1 0,1 2 1,4 1 269,2-1 1,-4 6-578,5 0 1,-5 5 9,6 1 1,-3 1 49,3 5 0,1 4 0,-7 9 1,0 3 75,2 2 1,-5 2-179,3 5 0,2 0 0,-2 0 0,-2 0 136,-1 0 1,-2 0-149,0 0 0,0-7-518,0-3 0,2-6-163,3-5 0,-4-11 67,5-15 0,-5-6 303,-1-9 1,6-10 0,-1-2-1,0-2 54,2-5 0,-6 9 411,5-6 0,0 6-37,0 0 0,4 4 0,-5 12 0,0 4 1532,2 4-1219,2 8 1,5 4 243,-4 10 0,2 6 85,-7 9-497,7 4 1,-5 7-1,3 0 491,-5 0-687,4 0 0,-6 0 0,6-2 339,-2-3-516,-2-3 0,0-3-204,0 1 197,7-1-677,-10-11 0,10-11 330,-7-13 1,2-8-117,-2-7 0,-3-7 217,3 1 0,-3-7 158,-2 2 0,2-2 137,3 2 1,-3 3 196,3 7 0,-2 2 441,2 3 0,-1 10-293,6 11 1,-5 3 221,6 2 0,-6 14-162,5 7 0,0 6 558,6 4 0,1 7-463,4 3 0,-4-1-276,4 1 1,1-6-184,-1 1 1,-1-3-286,-4-2 1,1-7-1003,4-4 0,-4-3 629,3-1 0,-2-7-938,-3-4 1,1-4 210,-1-1 1410,1-6 0,-15-37 0,-2-16 0</inkml:trace>
  <inkml:trace contextRef="#ctx0" brushRef="#br1">15697 10080 7696,'0'15'1048,"-5"-4"1490,0-1-1706,-7 0-652,10-1 0,2-9 14,10-11 1,4-4-1,1-6 1,1-3-298,-1-7 0,1-5 153,-1 0 1,1 0-241,-1 5 1,-1 0 205,-4 0-139,-3 0 0,-7 7 1,0 3-260,0 4 481,0 2 1,-7 1-1,-5 4-82,-7 4 323,2 12 1,-5 2 0,6 9 469,1 4-591,6 10 1,-3 3 0,5 8 636,-1 1-633,4 1 1,-3 3-1,7-2-53,0-4 1,7 2 33,4-7 0,2 0-402,3-5 1,4-9-236,1-6 0,7-2-483,-3-9 0,5 0 106,1-5 0,0-7-488,0-3 1,-6-4-175,1-1 1472,0-1 0,5-27 0,0-7 0</inkml:trace>
  <inkml:trace contextRef="#ctx0" brushRef="#br1">16177 10002 7696,'-5'21'0,"-1"0"0,0-1 721,0-4 139,5-1 1,-4-1-187,10-4 1,3-3-266,8-7 1,-1-8-590,1-8 1,-1 1 64,1-6 0,-1-3-26,1-2 0,-1 2 132,1-2 0,-6 6-76,0-6 1,-6 2 297,1-2 1,-3-2 516,-2 8-552,0-1 1,0 6-1,-2-1 324,-3 1-434,-4-1 1,-6 7 0,-1 4 43,1 4 45,-1 1 0,1 1 1,-1 4 49,1 6 1,4 8-100,1 1 1,7 13 21,-3-2 0,5 5 116,1 0 0,0-1-84,0 6 0,1-1 26,5 1 0,2-3-752,8-7 0,-1-7-324,1-4 1,4 1-714,1-5 1,1-4 1600,-1-12 0,10-35 0,8-8 0</inkml:trace>
  <inkml:trace contextRef="#ctx0" brushRef="#br1">16657 9352 7696,'-11'10'0,"1"1"0,7 1 2171,-3 8 0,5 4-740,1 7 0,7 2 555,3 3-1697,4 11 1,3-1-1,2 2-162,1-5-162,1-1 1,-5-1 0,-1-2 0,0-1 0,-1-5-1383,-3-6 0,1 1 115,-7-7 944,7-1 358,-10-4 0,-9-8 0,-11-1 0</inkml:trace>
  <inkml:trace contextRef="#ctx0" brushRef="#br1">16471 9909 7696,'-9'-1'2574,"4"-4"1,5 1-1281,5-6 0,6-1-58,9-4 0,4-7-864,7-4 1,7 2 0,3-2 0,4 0-373,2 2 0,0 6 0,7 0 0,4 2 0,-1-1 0</inkml:trace>
  <inkml:trace contextRef="#ctx0" brushRef="#br1">23050 11164 6788,'9'1'1847,"-4"4"-1063,-4-3 81,-1 5-176,0-7-353,-6 0 1,2 0-280,-6 0-41,6 0-9,-3 0 0,7 7 0,0 3-67,0 4 0,0 1-152,0 1 1,7-1 122,4 1 0,2-6 0,5 1 0,1-1-34,1-1 0,6-3-45,-5-6 0,4-1-69,-4-4 168,7-4 0,-9-7 0,5-1 0,-4-2 1,-4-3-21,-4-2 1,-9 0 137,2-2 0,-3-2-35,-2 8 30,0-1 0,-7 6 1,-5 1 134,-7 4-89,-5-4 0,-2 12 0,1-3 0,-1 3 0,0 4 412,0 3 0,2 4-243,-2 6 0,-1 2 58,6 4 1,0-4-235,6 4 1,5 1 45,-1-1 0,8 0-245,-2-6 0,10-5 52,5 1 0,6-8-114,4 2 0,-1-3 14,7-2 0,0-7 3,5-3 1,3-9 39,-3-2 0,4-1-138,-10 1 0,-1-1 21,2-4 0,-7-2 159,2 8 1,-9-6-12,-2 5 67,-6 1 0,-4 6 121,-11 4 1,-4 3-63,-6 7 0,2 2 134,-7 3 1,-1 2 11,-9 3 1,3 9-19,-3-4 0,3 4-314,2-3 1,2 4-362,3 1 1,-1 0 510,6-6 0,21 7 0,11 3 0</inkml:trace>
  <inkml:trace contextRef="#ctx0" brushRef="#br1">23437 11133 7878,'-10'5'624,"-1"0"0,6 0-303,-5-5 1,5 2 313,-6 3-426,8-3 0,-4 3 120,7-10 1,2 3-80,3-3 1,-2 1-5,8-1 0,-3 2 11,3-8-146,2 8 0,-4-6 1,6 6-1,1-4 1,-1 0 113,1 0 1,5-5-5,-1 2-162,8 3 0,-3-8 0,10 1 0,4-5 0,4-2-19,6-1 0,2 3-181,1-7 153,3 0 0,2-3 1,-2 2-1,-2 1 1,-3-2 34,-2-1 0,-2-2 32,1 0 0,-6 5-20,0 0 1,-4 2-1,4-3 1,0 1 27,-1-2 1,3 4-48,-7-1 0,5 6 0,-5-2 0,7-1-57,-2 1 1,-3 2 67,-2 9 0,2-4-22,-2 4 1,6-4-2,-6-2 0,2 1-2,-2-1 1,-2 1-3,7 0 0,-1-1 1,1 1 0,2 4-9,-7 1 1,7 0-5,-1-6 1,1 2-17,-2 4 0,2-2-89,-7 7 1,5-6-8,-4 6 1,4-5 85,-5 5 1,0-7 155,-5 1 1,0 3-25,0-2 1,5-1-31,0-4 1,2 4-8,-2 1 1,2 0 119,3-6 1,7-4-178,-6-1 0,4 0 13,-10 6 1,7 1-165,-1 4 1,2-4 42,3 4 0,-1-2-101,1 1 1,-1-2 106,0 2 0,-1 4 82,-4 2 1,2-2 32,-6 2 1,4-2 158,-5 2 0,7 3-62,-2-3 1,-3 2-4,-2-2 1,2 1 22,-2-6 0,2 5-10,-2-6 1,-3 6-129,3-5 0,-2 1 80,2-1 0,-1-4-179,6 4 0,-6-4 28,1-1 1,1 4-31,0 1 1,6 0 56,-2-6 1,-2 6-3,3 0 1,-8 4 119,2-4 1,2 5-93,-2-5 0,5 6 260,-4-1 1,-1-2-58,-5 2 0,5 0-44,0 5 1,-2 0-110,-8 0 1,3 0-17,-3 0 1,3 0 60,2 0 0,-5 0-22,0 0 1,-2 0 26,2 0 0,1 0-42,-6 0 0,5 2-54,-6 3 1,6-2 76,-5 7 1,6-4 8,-1 4 1,-3-5 26,-3 5 0,3-6-9,-3 1 0,1-3 30,-6-2 0,1 0 18,-1 0 0,1 0-210,-1 0 0,-1-2 103,-4-3 0,-1 1-465,-4-6 1,-3 5-318,3-5-224,-3-1-291,-2-4 286,0-1 0,0 6-474,0 0-434,0 6 1872,-7-3 0,-36 7 0,-16 0 0</inkml:trace>
  <inkml:trace contextRef="#ctx0" brushRef="#br1">26858 8810 7748,'-15'-15'651,"-1"-1"5,1 1 1,-1 1-1,2 2 1,2 3 107,2 2 1,1 0-459,-1 2 0,-4 4 1,4-5-1,-4 5 135,-1 1 0,-6 1-126,1 5 1,-3 2-106,3 8 0,1 1 231,-7 4-287,7 9 0,-5 5 0,5 6 0,-2 4 0,4 3 155,5 4 1,0 4-315,7-4 1,0 0 0,6-4 0,6 0-6,9-2 0,1-4-134,9-16 0,-6-4 37,6-7-225,7-6 1,-6-2 0,4-7-1,-1 0 1,-1-4-991,2-6 1,3 0 623,-3-11 97,4-3 0,-17 0 0,7-7 601,-3 0 0,-1-34 0,-6-9 0</inkml:trace>
  <inkml:trace contextRef="#ctx0" brushRef="#br1">27013 8996 7749,'-10'0'0,"-1"0"0,-1 0 0,-2 0 644,-1 0 1,5 0 0,-1 0 2178,-1 0-2331,5 0 1,2 0 0,10 0-216,6 0 0,2 0 1,5-2-1,2-1-40,6-2 0,3-2-134,2 2 1,0-2 140,0-4-626,0-2 0,-2 9 0,-1-4 1,-2-1-1,0 2-3279,-2 0 3661,5 2 0,-12-2 0,5-2 0</inkml:trace>
  <inkml:trace contextRef="#ctx0" brushRef="#br1">27384 8671 7749,'-8'-7'1695,"-6"5"-869,12-12 410,-5 6-995,7-8 0,7 1 1,4-1-1,2-1 0,3-2-55,-1-1 1,6-6-215,0 5 0,4-6 12,-4 1 1,5-2 31,-5 2 1,-1 4-260,-4 7 217,-1-1 0,-5 2 1,-1 6 433,-2 8 0,-2 8-20,-5 13 0,0 10 70,0 10 0,0 6 52,0 4-296,0-3 1,0 11 0,0-7 249,0-3-360,0 7 0,0-8 0,0 2 316,0-7-522,0-6 1,5-6 0,2-1-1096,2-5 277,-6 5-1362,11-13 1336,-5-2 0,-1-6-1425,-3-4 2371,-3-3 0,-16-23 0,-3-13 0</inkml:trace>
  <inkml:trace contextRef="#ctx0" brushRef="#br1">27477 9073 7749,'-15'0'0,"4"0"1490,1 0 0,5 0 130,-5 0-643,6 7 0,-1-5-101,10 3-407,4-3 0,11-2 1,3 0 47,1 0 0,2-2 0,6-1 0,3-4-256,1-2 1,5 4-523,-5-5 1,7 4-1811,-1-4 0,2 5 2071,3-5 0,20 6 0,5-3 0</inkml:trace>
  <inkml:trace contextRef="#ctx0" brushRef="#br1">28778 9569 7778,'-11'0'2164,"1"0"-1257,7 7-304,-4-6-238,0 6 1,5-8 337,-3-5-541,3 5 0,4-11 0,1 5 269,2-2-292,1 6 1,-6-11-1,0 4 1,1-2 648,5 1-689,-5-3 94,6 6-206,-7-1 0,0 1-177,0 2 1,0 3 187,0-7 15,0 6 245,0-3 375,0 7-143,0 0-107,-7 0-283,6 0-443,-6 0 247,7 0 0,0 2-168,0 3 1,0-1 149,0 6 1,0-5-49,0 6 0,5-6-84,0 5 1,5-5-84,-5 6 290,7-8 1,-8 9 0,6-5 72,2 1 72,-5-4 1,7 3 19,-4-7-150,4 0 66,1 0 1,-4-5-27,-1-1 1,-6-6 0,1 2 1,-4-4 54,-1-1 1,-1-1 136,-4 1 1,1 5-199,-6-1 1,-2 3-36,-9-3 1,4-1-126,-4 7 0,-1 0 108,1 5 1,-1 2-16,1 3 0,4 5 81,-4 11 0,9-2 89,2 7 0,7-6-101,-3 6 1,5-2 25,1 2 0,7 1 14,3-6 0,9 0 107,2-6 1,6-4 65,-1-1 1,-2-7-94,2 2 0,-2-5 93,2-5 0,1-3-38,-6-8 1,-1-6 67,-4-4 0,-2-3-159,-4-2 1,2 2 11,-7 3 1,0-4 1,-5 5 1,-7 2-79,-3 3 0,-5-3-225,-6 3 0,2 6 71,-7 9 1,1 3-8,-6 2 1,0 0 3,0 0 1,5 7 54,0 3 1,7 11 18,-2 5 0,4 3 210,2 2 0,6 0-134,4 0 0,3-5-47,2-1 0,9-6-2,6 2 1,8-6-1,8-4 1,-4-4-64,4-7 1,-3-2 68,8-3 0,-9-6-25,-1-9 0,-2-4-52,2-7 0,2 0 450,-8 0 1,-4 5-127,-6 0 1,-7 2-12,3-2 0,-6-1-109,-6 6 1,-4 6-4,-11 4 1,-3 8 39,-7-2 1,0 3-63,1 2 1,-1 0-131,0 0 0,0 7-102,0 3 1,7 4-195,3 2 1,5-1-299,6 0 1,3 1-587,7-1 1,4-4 123,6-1 0,7-5 1101,14 6 0,21-14 0,10-5 0,5 3 0,0 0 0</inkml:trace>
  <inkml:trace contextRef="#ctx0" brushRef="#br1">28994 9460 7797,'-10'-8'81,"1"1"1359,3 0 472,0 5-24,-1-5-1217,6 7-286,-6 0 1,9 0 0,3 2 305,5 3 0,4 4-267,1 6 0,-4-4-51,-1-1 1,0-1-204,6 1 1,-6 4-1,2-4 1,4 2 106,3-2 1,3 4-157,-1-4 0,-1-1 11,11 1 1,-2-1-1,13 3 1,2-2-1,6 2 1,5 0-1,7-1 1,7 3-1091,3-4 973,-3 4 1,7-4 0,-4-1 0,4-3 0,-1 0-42,-2 0 0,-6-4-79,-11 3 1,-2-3 38,-8-2 0,-6 5-76,-4 0 0,-10 6-188,-6-6-154,-2 7 1177,-10-3-1360,-1-1-618,-7 6 379,-7-12 144,-1 4 1,-8-6 284,1 0 0,-1-1-1866,1-4 2343,6-4 0,-25-34 0,-1-7 0</inkml:trace>
  <inkml:trace contextRef="#ctx0" brushRef="#br1">31115 9600 7863,'-10'-5'2317,"-1"-1"-1470,8-6 0,-9 9 0,5-6 427,-1 2 0,2 2-352,-4 5-416,0 0 1,-1 0 0,1 0 0,-2 2 0,-3 3 188,-6 5 0,4 4-704,-4 2 0,4 6 72,1 4 1,6 10 225,0 5-200,-1 4 1,3 3 0,3 2 0,3 3 0,2 1-150,0-1 1,7 4-408,3-6 0,9-1-173,2-8 1,6-6-1,-1-10 1,3-6-907,2-3 1,2-8 541,3-4 0,-3-3-39,3-2 1,-5-4 447,-5-6 1,3 0 594,-3-11 0,10-58 0,-16 33 0,-1-1 0</inkml:trace>
  <inkml:trace contextRef="#ctx0" brushRef="#br1">31208 9956 7765,'-24'0'1947,"-4"0"-1071,8 0-203,-1 0 1,11 0 484,-1 0-523,8 0 1,-2 0-402,10 0 0,4-5-321,6 0 1,6-8 130,-1 3 97,8-4 0,-11 1 0,5 1 55,1 1-84,-6 1 0,5 1 1,-6 4 302,-1 3-300,1 2 1,-1 0-1,1 2 536,-1 3-409,-6 11 0,-1 3 0,-4 8 771,1 6-766,0-2 1,-5 14 0,0-4 111,0 4 1,-5-1-258,0-2 1,-2 1-200,2-7 0,1 0-316,-6-5 1,7-7-295,-2-3 0,3-4-2592,2-2 2129,0 1 1170,0-8 0,14-35 0,3-16 0</inkml:trace>
  <inkml:trace contextRef="#ctx0" brushRef="#br1">22462 10869 7906,'-16'-7'-27,"1"6"0,-1-4 0,1 1 0,-2 1 0,-2-2 623,-2 1 0,0 2 0,6 2 0,-1 0 305,1 0 1,-6 0-596,1 0 0,-1 6 0,6 0 0,-1 1 243,1 0 1,-1 5-324,1-1 0,-1 1-12,1-2 0,-1 4 12,1-4 1,1 9-231,4 2 0,3-1-75,7-4 1,0-1-68,0 1 1,3 4 0,6 1 0,8-2-160,5-2 1,9-1 101,5-1 1,13 1 36,-3-1 1,6-1-70,-1-4 1,-3 4 38,4-4 0,1-1-48,-1 1 201,-7 0 1,-2 6-1,-9-1-42,-5 1 56,2-1 1,-20 3-1,-1 1 198,-7 1 0,-4 6 491,-5-5 1,-4 4-309,-11-4 0,-3 1 246,-7-1 0,0-4-184,1 4 0,-3 1-118,-3-1 0,3 0-355,-3-6 1,3 1-452,2-1 1,2 1 509,3-1 0,-51 0 0,-7 1 0</inkml:trace>
  <inkml:trace contextRef="#ctx0" brushRef="#br1">25279 10111 7907,'-15'7'-195,"-1"-4"0,1 6 0,1-1 0,2 1 554,2 3 1,6-4 512,-1 3-699,3-8 76,9 4 0,-3-7 607,6 0-316,0-7 43,-1 5-265,-2-4 1,-7 4 326,0-3-292,0 3-631,0-5 224,0 7-665,0 7 494,7-5 0,-4 5 0,6-6-291,-3 4 398,0-3 111,0 5-93,-4-7 246,5 0-109,0-7 1,-5 4 9,3-8 0,-3 6 6,-2-5 1,-2 7 90,-3-3 1,1-1 93,-6 2 1,5 0 110,-6 5-57,1 0 0,-5 0-32,-1 0 1,2 2-73,4 3 0,-4 2-73,4 3 1,3 4-85,2-4 1,-2 4 94,2 2-230,0-1 0,5 1-55,0-1 1,5-5 59,0 1 1,7-8-45,-2 2 0,-1-3 78,1-2 1,1 0-93,4 0 1,-5 0 59,1 0 0,-6-7 29,5-3 0,-6 1 95,1-1 0,2 0-76,-2-6 1,0 1 56,-5-1 0,-2 2 66,-3 4 0,2-2 71,-8 7 1,1-6-136,-5 6 0,-3-2 318,-2 2 0,3 4 15,-4-5 1,-1 10 19,1 1 1,0 12-119,6-1 0,-4 3-59,3-4 0,-2 6-441,7-1 0,4 1 188,2-5 1,3-1-932,2 0 0,0 1 466,0-1 0,7-1-1957,4-3 2489,2 2 0,24-45 0,4-5 0</inkml:trace>
  <inkml:trace contextRef="#ctx0" brushRef="#br1">24536 9631 7977,'-14'-2'3,"2"-1"205,2-3 1,1-1 0,-3 4 261,2-2 0,5 0 0,-6 5 675,-1 0-664,6 0-243,-8 0 0,10 0 244,-6 0-438,0 7 0,-1 1 0,1 9 0,0 2 0,-1 4 251,1 1 1,5 2-238,-5 5 1,6 0 12,-1-1 0,3 1 5,2 0 0,0 0 0,2 0 0,1-1 74,3-5 1,11 3-82,-2-7 1,6-6-208,0-5 94,-4-6 0,10 3 0,-4-7-37,1 0 1,-4-7 0,4-3 0,1-4-262,-1-2 1,-4-4-199,6-1 1,-7-5-127,2 6 1,-6-6-354,-5 5 0,4 0 1019,-3 6 0,-5-21 0,1-5 0</inkml:trace>
  <inkml:trace contextRef="#ctx0" brushRef="#br1">24737 9244 8025,'-8'-7'0,"-1"3"-200,4-6 782,3 7 0,-5-3 1,7 13-68,0 9 0,5 1 47,1 9-418,-1 6 0,0 3 0,0 6 0,-1 2 0,-1 2 398,2 1 0,-3 6-354,3 0 1,-3 6-55,-2-1 0,0-4-175,0-1 1,0-1 0,1-4 0,3-9-406,1-9 0,0-2-1342,-5-6 970,0 0 0,2-13 818,3-3 0,-17-72 0,2-19 0</inkml:trace>
  <inkml:trace contextRef="#ctx0" brushRef="#br1">24799 9445 8025,'0'-16'6,"0"1"176,0-1 0,0 1 176,0-1-175,0-6 0,5 5 1,2-4 293,2 4-294,1 2 1,6-1 0,-1 2 125,1 4-164,6-4 0,-10 13 0,3-5 0,-1 5 113,0 1 0,0 7-237,-4 3 1,-3 10-59,-7 6 0,0 4-3,0 1 1,0 5 99,0 0 0,-2 5 13,-3-5 6,3 7 0,-11-10 1,4 3 148,0-3-112,-4-2 0,11-2 0,-5-3 120,0-6-131,5-2 27,-4-3-171,6-6 1,1-2 131,4-7 1,-1-2-6,6-3 0,1-2-34,4-4 1,-1-2-11,-4 2 0,4-2-204,-4-3 0,4 6 69,1-1 0,-1 1-599,-4-5 0,4 4-117,-3 1 1,2 1-1306,3-1 2112,-1-4 0,8-1 0,1-9 0</inkml:trace>
  <inkml:trace contextRef="#ctx0" brushRef="#br1">25279 9290 8025,'-10'0'1385,"-1"0"-261,8 0-270,-11 0-602,13 0 0,-5 0 0,12-2-287,4-3-522,4 3 1,1-10-1,1 7 1,-1-2-978,1 2 1534,-1 3 0,14-25 0,4 1 0</inkml:trace>
  <inkml:trace contextRef="#ctx0" brushRef="#br1">25511 9104 8025,'-15'0'422,"6"0"1,-3 2 597,7 3 0,0 4-551,5 6 0,0 2 1,0 4-1,0 3 285,0 0 1,0 5-516,0-3 0,2 5-293,3 5 0,-2-3 0,6 3 1,-1-1-1151,1 1 0,1-5 1204,6 0 0,6 7 0,2-6 0</inkml:trace>
  <inkml:trace contextRef="#ctx0" brushRef="#br1">23189 11953 7897,'-15'0'-23,"-8"0"0,6 0 1,-3 0-1,2 0 204,3 0 1,1 2 0,2 1 662,2 3-398,6 6 0,-3-9 168,7 7-420,0-6 0,2 8-16,3-7 1,-1 0 42,6-5-167,-6 7 1,4-4 0,-3 8-1,4 1-128,0 2-72,-3 1 0,0 1 47,-1-1 1,0 1 0,-3-3 0,1-1-66,2-1 0,7-6 144,-1 5 1,2-6-10,3 1 30,-1-4 1,2-1 0,4 0 0,7 0 0,6-1 19,7-4 1,7-6-2,9-9 0,2-4-22,13-7 1,7-7-239,-35 17 1,0 0-1,2-1 1,1-2 303,1-2 0,2 0 0,0 2 0,1 0-45,3-1 0,1-1 1,-2-1-1,0 0 1,-1 2-1,-1 0 1,-1 2-1,-2 2-153,0 1 1,-1 2 0,-1 1 0,-1 1 146,-1 1 1,0-1 0,3-2-1,1 0 14,-4 0 1,-1 0 0,1 0 0,0 1 29,33-8 1,-1-5-263,-4 5 1,2-3 230,-7 2 1,-6-1-53,-10 6 0,-4 0 48,-6 6 1,-3-1 438,-7 1 0,-7 5-413,-4-1 0,-8 8 702,-1-2-763,-1 3 0,0 2 310,1 0-447,-8 0 0,9-2 14,-7-3-6,1 3 0,-5-4-64,4 6 136,-3-7-15,5 5 206,-7-12-70,0 6 0,0-8 121,0 1 0,0 4 14,0 1 0,0 0-87,0-6 0,0 1 93,0-1 0,0 1-49,0-1 0,0 1 148,0-1 1,-7-4-25,-3-1 0,1-5 60,-1 6 1,0-8-112,-6 2 0,-5 2 12,1-2 0,-1 6-321,6-6 0,-1 7 104,1-2 0,4 6-134,1 4 0,5-1-208,-5 7 0,4 0-383,-4 5 0,7 2-40,-3 3 0,6 4-1527,6 6 2281,-5 1 0,34 54 0,-18-28 0,0 0 0</inkml:trace>
  <inkml:trace contextRef="#ctx0" brushRef="#br1">23855 12418 7775,'-10'-2'-8,"-1"-1"1846,-1-3-1029,-2 1-484,-1 5 1,5 0-1,-1 0 358,-1 0-691,5 0 0,-5 2 0,6 1 284,-3 3-266,5 6 0,-8-9 0,6 7 0,-1 2-98,0 2 0,-4-4-124,6 1 1,0-6-18,5 5-40,0-6 53,0 9 19,0-11 1,7 10 0,3-7-162,4-1 265,2-2 0,-1-1 1,2 3-1,2 1 1,2-2-2,-2-1 1,-2-2 169,-2 0 0,1 2-80,-1 3 1,-4-2 232,-1 8 0,-5-8-95,6 2 1,-8 4 74,2 1 1,-3 4 3,-2 1 1,-5 1-12,0-1 0,-8 1-122,3-1 1,-4 3-22,-1 2 1,-6-3-104,1 4-205,-1-4 1,6-3-1594,-1-4 980,7-3 862,3-7 0,47-62 0,-15 24 0,-1-1 0</inkml:trace>
  <inkml:trace contextRef="#ctx0" brushRef="#br1">24103 12464 7775,'-16'0'0,"6"0"835,-1 0-264,1 7-563,-5-5 0,6 6 122,4-2 1,5-5-58,5 4 32,4-3 0,6-2 0,1-2-77,-1-3-6,1 4 1,-1-12-1,1 7 63,-1-3 1,1 4-1,-3-5 1,-1-3-293,-1 0 230,-1-3 1,4 1-37,-4-1 1,2 1-268,-7-1 194,0 1 1,-5-1-107,0 1 1,0 5 135,0-1 0,-6 8 42,-5-2 0,-3 3 108,-1 2 1,-1 7-15,1 3 1,0 4 123,-1 1 0,1 8-115,-1 3 0,2 3 278,4 2 0,3 0-70,7 0 0,0-6-97,0 1 0,2-2-159,3 2 0,4-3-238,6-8 1,2-6-80,4-4 1,-2-4 158,7-1 0,-1-1-1520,6-4 1637,0-4 0,-2-24 0,1-11 0,3-3 0,-1 1 0</inkml:trace>
  <inkml:trace contextRef="#ctx0" brushRef="#br1">24474 12294 7780,'-14'2'175,"4"3"354,3-4 1,7 8-144,0-4 0,2-3 238,3 3-523,4-3 1,6-2-254,1 0 99,-1 0 1,1 0-1,-3-2-44,-2-3 96,2 3 0,-9-12 1,4 4-1,1-2-290,0 2-47,-6-4 1,4 5 80,-7-6 1,-2 1 145,-3 4 1,2 3 317,-8 7-168,1 0 1,-5 0-1,-1 2 784,1 3-595,-1 3 1,2 10 0,2 1 699,2 1-697,7 8 0,-4-9 0,7 5-227,0-2-15,0-1 0,7-4 0,5 0-1441,6-1 1267,7 3 0,6-16 185,-1 7 0,43-41 0,-32 13 0,0 0 0</inkml:trace>
  <inkml:trace contextRef="#ctx0" brushRef="#br1">24939 11860 7780,'-9'7'172,"0"2"50,4 6 1,3 2 221,-3 4 1,4-2 521,1 7 1,0 1-499,0 10 1,0-5-153,0 4 0,1 2-104,4-2 0,-3 0 1,3-5 0,-3 0-213,-2 0-17,0-7 1,0-1 0,0-8-381,0 1 362,0-8 1,2-1 0,1-8 0,4-5-1230,2-4 1,-4-9 604,5-2 0,-6-6 245,1 1 0,2-3 60,-2-2 1,5 5 333,-5 0 0,2 2 185,-2-2 1,-1 4 277,6 7 1,-5-1-34,6 1 0,-6 4 1290,5 1-984,-7 7 1,10-3-273,-8 12 1,5 2-320,-5 8 1,5 4 87,-4 1 0,6 5-187,-2-6 0,-1 1-256,1-6 1,-5 1-502,5-1 0,1 1-19,4-1 0,-4-6-1550,-1-4 2300,0-3 0,13-23 0,1-5 0</inkml:trace>
  <inkml:trace contextRef="#ctx0" brushRef="#br1">25326 12077 7780,'-9'7'1055,"2"-5"0,9 10-572,3-7 1,-2 0-245,8-5 0,-1 0-110,5 0 1,1 0-131,-1 0 1,1 0 52,-1 0-365,1 0 249,-1-7 0,-1 4-181,-4-8 0,-3 1-135,-7-5 0,0 4 12,0 1 231,0 0 0,0-1 0,-1 1 21,-5-2 0,-2 0 266,-8 2-143,1-4 1,-2 12 0,-2-3 597,-2 3-456,0 2 1,6 0 0,0 0 315,-1 0 1,1 7 56,-1 3 1,6 4-147,-1 2 1,8 4-114,-2 1 0,5 1-101,5-1 1,-2-4-127,8 4 0,4-4-178,6-2 0,5 1-449,-6-1 0,3-4 29,-3-1 0,3-6-519,2 1 0,3 2 215,-7-2 866,-1 0 0,10-46 0,2-11 0</inkml:trace>
  <inkml:trace contextRef="#ctx0" brushRef="#br1">25589 11876 7780,'-9'15'2283,"2"1"-1721,7-1 0,0 1 0,2-1 0,3 1-140,5-1 1,-1 1 4,1-1-367,1 8-17,4-6 1,-6 5-1,-2-8 217,0-4 1,-6-1 137,4-4-456,-3-3 1,-2-2 48,0-11 0,-2-2 1,-1-5-1,-2-2-59,1-6 1,-3-2-237,2 3 1,-2-5 0,4 6 0,-2-2-250,1 1 0,3 1 254,1-2 1,0 3-62,0 8 0,1 1 0,3 2 0,3 3-1152,1 3 1512,3 0 0,39 27 0,8 5 0</inkml:trace>
  <inkml:trace contextRef="#ctx0" brushRef="#br1">25852 11922 7780,'-10'0'-99,"-1"0"-82,8 0 1,-2 0 1114,10 0 0,3 0-407,8 0 1,-1 0-234,1 0-205,6-7 1,-3 4-1,5-7 337,-1-2-250,-3-2 0,-4 0 0,-1 2 79,1 2 0,3-1 0,-2-4 1,-3-1-110,-1 1 0,-6-1-235,-2 1 0,2-1 1,-2 1 17,-1-1 1,-8 1 71,-1 0 1,-7 4-141,2 1 0,-4 6 210,-1-1 0,-6 4 582,0 1-370,-6 6 1,8 3-1,-5 8 1849,1 4-1691,3 3 0,4 7 0,1 0 469,-1 0-778,8 7 1,1-6 0,7 6 53,0 0 1,8-5-505,8 3 0,1-5-563,9-5 1,5 1 880,5-6 0,28-1 0,1-4 0</inkml:trace>
  <inkml:trace contextRef="#ctx0" brushRef="#br1">28453 10250 7838,'5'-10'-119,"2"1"0,-1 1 725,1-1 1,0 5-13,-2-1 148,-3-3 0,5 4 148,-7-6-613,0 6-23,0-2 1,0 18-120,0 3 1,0 4-82,0-3 0,-5 4 0,0 1 1,-6 5 26,6-6 0,-5 6-32,5-5 0,-2 6 0,3-1 1,-3 2 105,-1-3 1,4 5-83,-1-5 0,-2 5-23,2 1 0,0-6 4,5 1 0,0-2-84,0 2 1,2 2-49,3-8 1,9 1 75,6-6 1,8 4-130,-2-3 1,12 6 90,8-11 0,4 6-109,12-7 1,0 2-1411,15-2 1523,4 11 0,-37-16 0,0-1 0,0 5 0,-1 1-65,2-1 1,0-1-1,0-2 1,1 0-90,0 4 1,1 1 0,-1-3 0,-1 1 95,-1-1 1,0-1 0,40 9-53,-7-1 1,-1 2 88,-4 4-8,4-4 1,-14 11 0,0-6 24,-9 2 0,-5 0-37,-1 2 0,-2 3 64,-4-3 0,2-3-26,-7-3 0,2-1 13,-2 2 0,-3-4 676,3 4 0,-5-3-588,-6 3 0,3-4 326,-7 4 0,4 1-340,-4-1 36,0 0 1,-1-11 0,1-1 235,-2-3 0,-2 0 4,-1-6 0,-1 0-85,1 0 0,-1-2 51,0-3 1,6-9-35,0-7 1,-6-1 174,-4 1 0,-1 2-64,5-6 1,-4-1-110,-1-5 1,-5 0-153,5 0 0,-6-5 25,1 0 0,-3-2-150,-2 2 32,0 3 1,0-5-1,0 7-117,0 0 1,0-3-36,0 3 0,0-2 43,0 12 1,0 1-453,0 4 103,0 1-224,0 6 213,0 2-336,0 7-955,0 0 684,-7 7 1,3 0 1062,-6 3 0,-41 32 0,-17 1 0</inkml:trace>
  <inkml:trace contextRef="#ctx0" brushRef="#br1">28499 11644 8936,'9'-2'1473,"-4"-3"-669,-4-6 0,-1 3-433,0-3 1,0 6-37,0-5-262,-6 6 0,2-4 0,-6 4 1,-2-1-1,-2 2-18,-1 1 1,-1 2-409,1 0 233,-8 0 1,4 2 0,-5 1-36,2 2 0,-1 7 0,5-1 0,-3 1-12,2-2 0,4 4 125,4-4 0,-1-1-98,7 1 1,0 1 0,5 4-53,0 0 1,7-4 6,3-1 0,9-5 22,2 6 126,-1-8 1,1 6 0,1-4 0,1 3-1,-1 3-2,-3-1 1,-2-5 145,-1 6 0,-6-6-90,0 5 1,-5-1 110,6 1 1,-8 4 30,2-4 1,-8 4 145,-2 1 0,-9 1-51,-2-1 0,1 1-96,-6-1 0,-3 1-60,-2-1 1,-1 1 27,1-1 0,-3-1-204,3-4 0,2 2 92,-2-7 1,7 6-524,-1-6 0,2 0 101,3-5 1,6-7-66,4-3 0,5-4-121,5-1 0,6-1-273,9 1 1,4-1-55,7 1 921,0-8 0,12-4 0,7-4 0,4-6 0,1 0 0</inkml:trace>
  <inkml:trace contextRef="#ctx0" brushRef="#br1">28700 11783 7784,'-15'0'-318,"6"0"1004,-5 7 1,13-4 267,-5 8-188,5-8-514,1 4 1,7-7-149,3 0 0,4 0-30,1 0 0,-3 0-179,4 0 299,-4 0-314,17-7 0,-17 0 0,4-5 1,-3 3-1,1 1-118,2-1 1,-6 1-49,0-3 1,-5-1 101,6 7 0,-8-7-179,2 2 308,-3 3 1,-2-7 117,0 4-64,-7-4 1,-1 5 0,-8 4 377,1 4-161,-1 1 0,-5 0 0,1 1 383,1 4-419,-5 4 1,7 8 0,-4 4 375,4 5-392,1 3 0,2 2 0,4 0 148,5 0 1,3 0-310,2 0 1,2 0-17,3 0 1,4-7-293,6-4 1,2-4-42,4-6 0,-2 2-383,7-7 0,-2 1-389,2-6 0,1-2 1118,-6-3 0,27-59 0,-23 22 0,0 0 0</inkml:trace>
  <inkml:trace contextRef="#ctx0" brushRef="#br1">29056 11829 7784,'-24'9'0,"7"0"-44,7-4 0,6-2-137,-1 7 892,3-6 1,4 8-369,3-7 1,4 0-359,6-5 0,1-1 81,-1-5 1,6 0-99,0-5 1,-1-3-94,-4 4 0,-1-4-19,1-1 63,-1-1 0,-1 6 0,-2 0-355,-2-2 260,1 5 0,-3-7-33,-3 4 213,-3-4 1,-4 5-1,-3 2-126,-5 1 149,-4 4 1,-1-5 0,-3 9-91,-2 3 377,3 3 0,-6 5 0,8 0 873,-1 4-878,1 2 0,-1 4 0,3 1 195,2 0 1,4 5-235,7-3 1,0 2-261,0-3 1,7 5-28,3-5 1,6-1-252,5 2 1,3-7-192,7 2 1,0-6 164,0-4 0,1-4-1426,4-7 1720,-3 0 0,14-29 0,6-11 0,1-3 0,0 0 0</inkml:trace>
  <inkml:trace contextRef="#ctx0" brushRef="#br1">29908 11613 7778,'-11'-14'1907,"1"3"1,7 6-1865,-3 10 0,5 4 1,1 8-1,0 4 447,0 5 0,0 3 111,0 2-405,0 0 1,0 5-1,0 2 1,0 1 0,-2 3 272,-3-3 1,3 4-322,-3-7 0,-2 1-89,2-6 31,-7 0 1,8-6-1,-4-1-939,1-1 626,2-3 1,5-13-242,0-7 1,7-8-1,3-13 1,4-5-434,1-3 0,1-2 546,-1 0 0,1-2 270,-1-3 0,2 4 0,2-3 0,2 8 540,-2 6 1,-2 0 101,-1 6 0,-1-2 37,0 12 955,1-1-1071,-1 13 0,-4 2 0,-3 8 700,-1 4-952,-2 3 0,1 7 0,-1 0 96,-2 0-332,-1 0 0,0-6 1,1 0-57,2-3-291,0 5 1,1-8 0,0 5-594,3-1 0,-4-4-656,5-9 687,1 4 0,6-12 915,4 3 0,23-38 0,13-10 0</inkml:trace>
  <inkml:trace contextRef="#ctx0" brushRef="#br1">30542 11984 7861,'-15'9'481,"6"-2"1,-3-6 982,7 5-539,0-5-369,5 6-346,7-7 1,-4 0 279,8 0-350,-1 0 1,0 0 0,1 0 280,1 0-329,-6 0 1,8-7-257,-3-3 0,1 1 0,0 1 0,-4-1-23,-1 1 1,0-1-300,-2-1 0,-3-4-74,3 4 315,-3-4 1,-2-2 11,0 1 0,0-1 485,0 1 0,-7 5 92,-3-1 0,-4 8 265,-2-2 1,1 3-270,-1 2 0,1 12 125,-1 3 0,-1 11 77,-3 0 1,7 3-146,-2 2 1,5 0-419,-1 0 0,4 0 92,7 0 1,0 5-983,0 0 1,7-5-227,4-5 0,9-7-1980,6 2 3117,-4-4 0,49-36 0,5-9 0</inkml:trace>
  <inkml:trace contextRef="#ctx0" brushRef="#br1">30914 11876 7743,'-10'5'1250,"-1"0"0,8 2-742,-2-2 0,3 4 30,2 6 1,-5 6-138,0 0 0,-1 4 12,6-4 0,0 7 14,0-3 1,0 3-112,0-2 0,0 1-85,0-6 1,-5 5-24,0-6 1,0 1 207,5-6-80,-7-6-252,5 5 0,-10-14-56,7 0 0,0-7-275,5-9 1,0-1-361,0-3 0,0 1 309,0-7 1,5 2-122,0-2 0,6-2 93,-6 8 1,7-6-177,-2 5 0,-1 1 117,1 4 1,0 1-327,6-1 0,-6 2 127,1 4 0,-1-2-519,5 7 1103,1-7 0,41 24 0,10-2 0</inkml:trace>
  <inkml:trace contextRef="#ctx0" brushRef="#br1">31254 11984 7743,'-15'0'88,"-1"0"0,6 0 18,0 0 0,5 2 1122,-6 3 1,8-1-530,-2 6 0,3-5-417,2 5 1,0-5-74,0 6 1,7-6-160,3 5 1,6-6 73,4 1-149,-2 3 0,4-6 1,-7 3-1,3-3 1,1-2 16,1 0 1,1 0-23,-6 0 0,6-2-213,0-3 231,-1 3 0,-4-11 1,-1 2-35,1-2 1,-3-3-1,-1 1 1,-3-1-201,-2 1 1,-2-6 59,-5 0 0,-2 1 124,-3 4 0,-5-4 167,-11-1 1,2 2 140,-6 9 0,0 3 455,0 7 1,-3 2-95,7 3 1,-4 10-198,4 11 1,-3 3 33,8 2 0,-2 7-122,7 3 1,4 4-283,2 2 1,5-6-126,5 0 1,4-6-262,6 1 1,3-5 275,2-6 0,-1-2 31,7-8 0,-2-4 39,2-1 0,38-13 0,3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6482 7972 7730,'-16'-2'290,"0"-3"0,5 3 476,1-3 0,-1 3 1,-5 2 1128,0 0-1608,0 0 0,5 2 1,1 2-1,-3 3 0,-1 2 143,-2 3 1,-5-1 0,-1 3 0,1 4 153,-2-1 1,0 8-253,-4 2 1,-1 3 307,6 2-473,1 7 1,0 2 0,-1 7 0,4 0 0,6 0 93,7 0 1,3 0-354,2 0 1,2-1-221,3-5-8,11-2 0,9-17 0,9-7 0,3-9 0,8-5-1144,6-2 1,-1-2 487,3-4 0,2-8-751,-1-7 1295,13 0 1,-15 5 0,7 0 431,-8 0 0,2 7 0,6 2 0,5-1 0,0-1 0</inkml:trace>
  <inkml:trace contextRef="#ctx0" brushRef="#br0">7170 8148 7730,'-25'0'1587,"2"0"-872,7 0-468,0 7 0,0 2 118,0 7 0,6 6 340,-1-1 0,6 7-363,-6-1 0,7 5-230,-1 5 0,3-1 147,2 7 1,0-6 362,0 6-518,0-8 0,7-1 0,4-9-54,3-2-222,2-1 0,0-14 1,2-2-146,3-4 1,-1-2 0,7-2 0,-1-4-446,-1-4 0,-2-6 381,-7-6 1,6 3 173,-1-8 0,-5 6 315,-5-6 0,-6 0 143,6-5 1,-8 0-150,3 0 0,1 6 513,-2-1 0,0 7 181,-5-1 250,0-4-182,0 7-699,0 2 0,0 11 50,0 10 1,0 6 113,0 10 1,0 4-81,0 7 0,0 6 82,0-1 0,6 6-31,-1-6 0,0 6-92,-5-6 0,6 4-192,-1-9 1,6 2 76,-6-13 0,7 1-1222,-1-6 1,3-8-64,2-2 0,-5-4-506,0-2 1,-1-9 767,6-7 1,0-2 929,0-9 0,0-28 0,0-13 0</inkml:trace>
  <inkml:trace contextRef="#ctx0" brushRef="#br0">7746 8148 7715,'-8'0'4609,"-7"0"-3866,14 0 0,-7 7-305,8 4 1,0 5-74,0 5 1,0-1-539,0 7 1,2-6 175,4 6 1,-5-1-179,5 6 1,1-5 151,-2 0 0,2-9 236,-1-2-178,-5 0 0,8-9-112,-3 3 0,-5-10-189,5-10 1,1-10-124,-2-1 0,0-6 70,-5 6 294,0-8 1,6 11-1,-1-5 243,-1 0 23,5 5 0,-8-5 0,6 9 838,1 3-165,-7 4 1,8 7 44,-3 0-91,2 7 0,7 4 1,-3 10 6,-1 6 1,-6 9-490,6 1 0,-2 2-338,1-1 0,3-6-322,-8 0 0,8 0-338,-3-6 0,-1-3-305,2-1 0,-6-6-2929,6-6 3846,0 5 0,-3-63 0,0-8 0</inkml:trace>
  <inkml:trace contextRef="#ctx0" brushRef="#br0">8915 8164 7695,'-2'-10'276,"-2"-1"0,-1-2 303,2-1 0,1 4 0,2-1 1173,0-2-1046,0-1-478,0 5 1,0 4 0,0 10 84,0 6 0,0 10-146,0 6 1,2 5-51,3 5 1,-3-3-1,3 5 1,-1-1-37,1-1 1,-2 0-83,8-5 0,0-1-174,5-5 106,-7-3 0,5-7 0,-2-1 0,6-5 0,4-4 40,-3-5 0,-1-4 151,-2-8 0,0-1 94,0-15 0,0-1 1,0-8-1,-2-3 203,-3-2 0,3-2-325,-3-5 0,-4 7-320,-2 4 1,2 3-1,-1 4 1,-3 3-886,-1 6 660,-2 10 154,0 4 242,0 29 0,0-3 80,0 18 1,2-3 307,3-2 0,-3-1-60,3-5 0,2 4 122,-1-3 0,4-4-73,-4-1 0,6-5-58,-1-1 1,3-1-167,2-5 1,2-3 104,3-7 0,-3 0-6,3 0 1,4 0-26,2 0 1,-2-7 72,1-3 1,1-10 29,5-1 0,-2-2-47,-3 1 0,3 3-746,-3-8 421,3 7 0,-5-3 0,-2 7-1794,0 0 1,-5 0 232,3 0 1658,-3 7 0,-2 2 0,0 7 0</inkml:trace>
  <inkml:trace contextRef="#ctx0" brushRef="#br0">9987 8132 10905,'9'0'1637,"5"0"0,-5-2-1540,7-3-1,0 2 213,0-8-270,0-7 1,0 0 0,0-3-1,-2 1 1,-1 1 80,-2-2 0,-6-3 0,4 5 1,-2-3-236,-4 3 0,-1 1 61,-2 2 0,-7 0 0,-4 2 0,-3 3 84,-2 6 0,-2 3 44,-3 2 1,3 2-1,-3 5 1,3 9 226,2 9 0,0 7 591,0 5-599,7 4 1,2 9 0,7 2-1,0 1 1,0-1 198,0-3 0,9-2 1,5-5-1,8-6-695,3-8 0,-4-6-11,6-12 0,-1 3 0,6-8 0,0-3-707,0-6 0,0-6-1929,0-12 2850,0 5 0,-2-22 0,1-10 0,3 1 0,-1 0 0</inkml:trace>
  <inkml:trace contextRef="#ctx0" brushRef="#br0">11572 7732 7741,'0'-11'1000,"0"1"128,0-3-717,0 6 1,-6-2-1,-1 6 1750,-2-3-1844,6 1 0,-4 12-8,7 4 1,0 5-133,0 5 1,1 9-64,5 8 1,-3 1 199,8-2-240,-7 4 0,8 2 1,-5 0 343,2 1-350,-5-5 1,8 0 0,-7-9 0,1-3-1,-1-5 240,0-5-242,1-8 1,-6-3-1,0-14 1,1-9 78,5-14 0,-4-8-90,3-9 1,-2-7-130,3-4 1,1-1 120,4 1 0,3-1 36,-4 6-101,-2 1 1,4 10 0,-5 4-230,2 5-243,2 6 0,-1 14-206,1 3 0,0 4-725,5 7 1,0 7 670,0 4 0,2 5-494,3 5 1,2-1 149,4 6 1094,3-6 0,8 7 0,6 5 0,7-2 0,1 0 0</inkml:trace>
  <inkml:trace contextRef="#ctx0" brushRef="#br0">12420 7780 7742,'-23'-5'812,"-4"-1"0,4-1-401,2 2 1,-2 3-380,1-3 1,-4 3 221,4 2 1,1 7 75,5 4 0,0 5-3,0 5-169,0 4 0,7 7 0,4 0 0,3 2 0,2 2 430,0 1 0,9 0-475,7-5 1,2-2 138,8-3-222,1 3 0,5-14 1,0 2 326,0-5-539,0-10 0,0 4 1,0-8 2,0-5 42,0-3 0,-5-7 0,-2-1 290,-2-5-76,-2 4 1,-5-12 0,-2 2 943,-3-8-740,-4 2 0,-7-5 1,0 7-58,0 0 1,-7 0-97,-4 0 0,-8 5-119,-3 1 0,-6 6 252,1-1-961,4-4 1,-5 12 0,4-1-705,0 5 1,4 4-60,-1 5-582,10 0 2045,4 0 0,42 28 0,10 8 0</inkml:trace>
  <inkml:trace contextRef="#ctx0" brushRef="#br0">12820 7700 7768,'-11'0'420,"1"0"0,4 0 4,-4 0 1,4 0 154,-4 0 1,6 2 0,-1 3-53,3 6 0,2 3-313,0 2 1,0 7-54,0 4 0,7-2 0,4 3 0,3 4 158,2 4 1,0-4-86,0-5 1,0-6-199,0 6 0,0-10 0,2 1 0,1-7-138,3-4 1,-1-2-137,-5-5 1,7-12 35,4-4 1,-4-11 0,-2-1 0,-3-6-266,-2-4 0,4-4 246,-4 4 0,1 1 350,-11 5 0,4 2-95,-4 3 0,-1 4 145,-5 7 0,0 5 38,0 1 397,0 6 1,0 4-160,0 11 1,-5 8-31,-1 3 0,1 6-118,5-1 1,2 3-103,3 2 0,-1 0-226,6 0 0,-4 0 28,5 0-9,-8 0 0,11-7 1,-3-4-164,3-3-659,2-2 0,0-2 1,2-3-276,3-6 0,-3-3-1341,3-2 2440,-3 0 0,12-35 0,4-10 0</inkml:trace>
  <inkml:trace contextRef="#ctx0" brushRef="#br0">13764 7684 7768,'-16'-7'2285,"0"-2"-1239,0-7 704,0 0-1360,0 0 0,0 7 0,0 4-69,0 3 1,6 4-62,-1 3 1,2 4-66,-2 7 1,-3 7 0,5 4-1,-1 3 296,-1 2 0,7 5-419,-1 1 0,3-1-313,2-5 167,0 0 1,2 0-1,3-2 1,6-3 0,3-6 53,2-3 1,0-9-329,0-4 0,2-3 0,2-2 0,1-2-623,-1-3 0,-3-6 646,-1-10 0,0 2 378,0-8 1,-5 6-1,-2-6 1,0-2 75,0-1 1,-4-2-31,6 0 0,-8 5-32,3 1 0,-5 4 2,-1-4-73,0 6 0,0-3 30,0 7 84,0 7 0,-1 2-97,-5 7 216,4 7 0,-5 2 0,7 9 495,0 3-545,7 11 1,-5 4 0,4 6 218,-5 3 0,5 1-94,-1 2 0,0 6 409,-5-1 1,0 7-13,0-1-247,-7 3 0,-2 4 0,-7 0 790,0-2-870,-7 4 0,4-19 1,-6 5-608,2-4 1,-4-11 137,6-7 0,-1-9-2364,6-13 1678,7-2 1,-5-8-1,5-4-2322,0-7 2292,-5-6 811,5-15 0,0-36 0,2-9 0</inkml:trace>
  <inkml:trace contextRef="#ctx0" brushRef="#br0">14084 7220 14423,'0'16'2634,"0"2"-2195,0 3 1,0 6 0,0 10 0,0 6 360,0 3 1,0 9-411,0 4 0,-1 3-13,-5 2 1,3 0-268,-8 0 1,6-7-223,-6-4 1,8-12-95,-3-9 1,4-7-338,2-9 1,2-7 0,4-4-882,4-3 1,-1-9 876,2-4 0,-2-8 108,1-2 1,5-3 250,-5 3 0,3-2 140,-3-4 0,5-3 378,-5 3-233,4 4 0,2 0 1,0 7 1126,0 0-936,0 0 0,1 2 0,-1 3 162,0 6 1,0 3-1,0 2 1,0 2 125,0 3 0,-2 6-495,-4 10 0,3 4-145,-8 7 1,6 0-273,-6 0 1,1 0-378,-6 0 0,1-2-882,5-3 1,-5 2-985,5-8 2579,3 0 0,7-47 0,9-12 0</inkml:trace>
  <inkml:trace contextRef="#ctx0" brushRef="#br0">14773 7188 7737,'-9'0'1209,"-5"7"0,12 7-66,-4 7 0,5 8 1364,1-2 0,0 10-1186,0 6 0,7 8-727,3 3 0,3 1 40,-2-2-476,3-3 0,-5 5 0,7-9-364,0-3 52,-7-4 1,5-12 0,-5-2-1768,0-2 1020,5-2 0,-5-12-3767,7-4 4668,-7-3 0,5-37 0,-5-10 0</inkml:trace>
  <inkml:trace contextRef="#ctx0" brushRef="#br0">15237 7588 7727,'-9'7'4630,"2"2"-1915,7 7-1863,0 0 0,7 0-254,4 0-506,3-7 1,-4 5 0,1-5-740,2 0 564,1 5 1,-4-7-1,1 6 1,2-3-38,1 3 1,2-1-3321,0-1 1652,0-4 1788,0-7 0,14-71 0,-13 26 0,0 1 0</inkml:trace>
  <inkml:trace contextRef="#ctx0" brushRef="#br0">15621 7428 7718,'-16'2'0,"0"3"0,5 4 1185,1 7 1,-1 5 649,-5 1 1,2 6-1,1 1 1,3 4-116,-3 5 1,4 8-1296,-1 2 0,4 2-426,-4 8 0,-1 1 1,-5 5-1,-2 0-624,-3 0 0,3 0-554,-3 0 0,-2 0 903,1 0 1,1 8 0,5 0 0</inkml:trace>
  <inkml:trace contextRef="#ctx0" brushRef="#br0">16645 7444 7701,'-9'-7'6,"-5"5"2033,3-3-1543,-3 3 1,5 4 0,4 3 0,3 6 0,4 5 0,2 7 571,1 9 0,13 2-712,-2 8 1,5 6-150,0 6 1,-3 1-174,3-2 1,-3-3 114,-2 3 1,-1-3-117,-5-2 0,-1-7 29,-4-4 0,-3-3-1682,4-2-386,-5-7 824,-1-2 1,0-16-1,0-7 1182,0-8 0,-14-44 0,-7-17 0,-1-6 0,-1 0 0</inkml:trace>
  <inkml:trace contextRef="#ctx0" brushRef="#br0">16517 7476 7726,'-7'-16'774,"5"5"-581,-3 1 0,-2-1 680,2-5 1,1 0-473,9 0 1,4 5 0,9 1 0,2-3 277,1-1 1,7-2-335,-1 0 0,5 5-170,5 0 0,-3 3 0,5-3 1,-1 6-123,-1 3 1,0 2-2,-5 0 1,0 0-329,0 0 1,-5 7 54,0 4 24,-15 10 0,8-1 1,-15 6-371,-1 3 627,-3 1 0,-1-3 1,-1-1 179,-5 3-145,-3 1 0,-8 0 0,-3-1 517,-1-3-409,-8-6 1,10 3-1,-8-7-479,-1 0 188,4-7 0,-4-2 1,7-7-1108,1 0 0,-1-2-864,5-3 140,-4-4 1919,18-7 0,31-50 0,15-12 0</inkml:trace>
  <inkml:trace contextRef="#ctx0" brushRef="#br0">17285 7348 8305,'-7'9'2111,"6"5"-1435,-7-5 0,8 7-232,0 0 1,2 5-35,4 1 1,-5 1-109,5-2 1,1 4-96,-2 7 1,6-2 67,-6-3 1,0 3 35,-5-3-199,0-4 0,0 0 0,2-9 0,2-1-23,1-3 1,0-8-147,-5-2 1,6-9-166,-1-12 0,0-4 1,-3-7-1,2 0-117,1 0 0,2-5 211,-1-1 1,-3 3 201,8 8 1,-8-1 203,3 6 1,1-4-104,-2 4-522,8 1 1,-5 7-1,7 1-2340,-5 3 1311,12 6 1376,-12-3 0,56 14 0,4 2 0</inkml:trace>
  <inkml:trace contextRef="#ctx0" brushRef="#br0">17830 7556 7726,'-9'7'0,"0"-5"194,4 3-187,3-3 1257,-5-2 1,14 0-517,3 0 0,6-5-325,6-1 1,-3-6-99,8 1 1,-2-8 68,2-3 0,3-1-149,-4 2 1,-1 3-38,2-3 0,-7-2-346,1 1 0,-3 1 173,-2 5 0,-7 0-105,-4 0-20,-3 7 1,-4-4-177,-3 8 1,-4 0 165,-7 5 0,-6 0 47,1 0 1,-7 0 179,1 0 1,2 7 336,-2 4 1,6 8-162,-6 3 1,8 4-41,-3-4 1,5 6-165,1-1 1,5 3-270,0 2 0,8-2-573,-3-3 0,12 1-19,4-6 0,10-1-756,1-5 0,10 4 1518,1-4 0,42 3 0,-28-14 0,1-1 0</inkml:trace>
  <inkml:trace contextRef="#ctx0" brushRef="#br0">18502 7204 7719,'-22'0'706,"1"0"0,0 0-389,5 0 1,-6 2-212,1 3 0,0 6 364,5 10 0,2-2 678,3 8 0,-2 5-662,8 6 1,0 4-105,5-4 1,0 4-327,0-4 1,7-1 88,4-5 0,3-7-965,2-4 458,0-3 1,0-4 0,0-3 0,2-6 0,1-3-827,2-2 0,1-7 556,-6-4 1,0-10 31,0-6 1,0-3 599,0-2 0,7-43 0,2-10 0</inkml:trace>
  <inkml:trace contextRef="#ctx0" brushRef="#br0">18582 6788 7719,'-16'-16'0,"2"10"2001,3 12 0,2 11-964,4 21 1,3 4 275,-3 12 1,3 3-651,2 7 0,2 2-348,3 3 0,-1-3-282,6 3 1,1-5-988,5-5 911,0-4 1,2-9 64,3-3 1,11-18-1,9-11 1</inkml:trace>
  <inkml:trace contextRef="#ctx0" brushRef="#br0">19062 7316 9996,'9'2'1179,"-4"3"0,-3 7 824,-2 8-1894,7 5 0,-5 7 0,3 0 0,-3 0 1,0 0-1,1 0 0,4 0-335,2 0 0,-3-7-278,4-4-781,-6-10 1285,10-4 0,-7-46 0,-5-22 0,6-1 0,0 0 0</inkml:trace>
  <inkml:trace contextRef="#ctx0" brushRef="#br0">18934 6980 7702,'-23'0'1,"5"5"479,-3 0 1,5 2 1389,5-1-1409,-3-4 1,12 6 0,-2-4-1,8 1-251,7-1 0,10-2-3259,6-2 3049,3 0 0,52 0 0,-35 0 0,0 0 0</inkml:trace>
  <inkml:trace contextRef="#ctx0" brushRef="#br0">19686 7220 7713,'-10'0'0,"-1"0"0,6 0 0,-6 0 0,0 0 2215,-5 0-1665,0 7 0,6-4 0,-1 8 0,-2 2 1,-1 1 512,-2 2 0,0 2-110,0 3-665,0 4 0,7 7 0,4 0 1,3 0-1,2-2 80,0-3 1,2 1-277,3-6 0,4-1-111,7-5 0,5-5 0,3-2 0,1-2-531,3-4 1,2-1-238,2-2 0,0-5-1942,0-1 2729,0-6 0,36-47 0,-30 20 0,0 0 0</inkml:trace>
  <inkml:trace contextRef="#ctx0" brushRef="#br0">20150 6836 7712,'0'-16'271,"0"0"0,0 0 1,0 0 4635,0 0-3675,0 7 1,0 10-721,0 15 0,2 9 0,2 13 0,3 4 154,2 5 0,-4 2-78,6 5 1,-2-4-209,1 3 1,4-3-739,-3-2 9,3 0 0,1-2 0,-3-3 1,-1-8-1,1-4-1433,2-5 0,-3-8-1285,0-2 749,-8 0 2318,4-14 0,-42-24 0,-10-13 0</inkml:trace>
  <inkml:trace contextRef="#ctx0" brushRef="#br0">19958 7220 7712,'-16'0'0,"7"-2"3434,4-3-2452,-4 3 0,9-5 0,0 5 0,9-2 530,5-1 0,9-6-532,4 6 0,9-7-1248,1 1 0,7-3 0,-1 0 0,3 1-4075,2 2 4343,0 8 0,-4-1 0,3 1 0,4 3 0,-1 0 0</inkml:trace>
  <inkml:trace contextRef="#ctx0" brushRef="#br0">21927 7172 7713,'-16'-16'844,"0"2"143,0 3-552,7-3 0,-5 12 0,3-5 0,-3 1 0,-2 1 0,0 2 634,0 1 1,0 7-625,0 0 1,5 10-173,1 1 0,6 1 0,-1 10 1,3 3 92,2 6 1,7-1-401,4 8 0,3-5-76,2 4 0,5-1 0,2 2 0,2-8-655,4-6 0,3-1 138,5-6 1,-3-3-144,3-8 0,2-4 1,0-9 769,2-3 0,4-35 0,3-14 0,7-8 0,0 1 0</inkml:trace>
  <inkml:trace contextRef="#ctx0" brushRef="#br0">22663 7172 7713,'-16'-2'0,"0"-3"0,-5 3 1089,-1-3 1,1 3-69,5 2-801,0 0 0,-2 0 0,-1 2 1,-1 3-1,4 6 0,6 3 1,2 2-1,5 2 107,1 3 1,4-2-1,3 6 1,6-1-1,3-3-256,2 2 1,2-5 0,3 3-1,6-5 1,3-5-726,2-6 451,0 4 0,0-7 0,0 3 0,0-5 0,0-5-691,0-6 866,0-3 0,-5-9 1,-2-4-1,-2-3 0,-5 0 162,-6 3 1,1-3 298,-8 3 0,-2 2 0,-8 0 0,-7 0 499,-8 0 1,-7 1-652,-10-3 0,2 4-320,-8 7-26,7 0 1,-8 5 0,6 2-1144,3 2 910,1 2 1,9 12 0,4 3-650,3 5 353,2 8 0,7-5 0,6 5-1313,6 0 1497,6-5 410,14 5 0,66-14 0,-33-6 0,0 1 0</inkml:trace>
  <inkml:trace contextRef="#ctx0" brushRef="#br0">23271 7140 7717,'9'-7'1416,"-2"3"1950,-7-7-1728,-7 8-897,-2-11 0,-8 12-569,-5-3 1,4 3 33,-3 2 1,-4 0-8,-1 0 0,-3 7 9,2 4 0,-3 3 104,3 2-200,-3 7 1,4-5 0,1 5 148,2 0-412,8-5 0,8 5 0,7-7-297,0 0 1,9-5-1,7-3 1,11 0-160,8-5 1,4-1-103,4-2 1,7 0 239,-7 0 1,5 2 161,-11 3 0,6-3 212,-6 3 0,0 4 167,-5 2 1,-7 3 570,-3 2 1,-6 0-357,-6 0 1,-3 0 1152,-7 0 1,-1-2-395,-5-3 0,-4 3-151,-12-3 1,3 3-704,-8 2 1,6-2-363,-6-3 1,6 3 54,-6-3 0,0-2-120,-5 1 0,0-6-1172,0 1 0,2 2 575,3-1 0,-1-3-2447,7-8 3279,-1-4 0,20-50 0,4-10 0</inkml:trace>
  <inkml:trace contextRef="#ctx0" brushRef="#br0">23719 6708 7717,'-10'7'0,"-1"3"0,6 12 2061,-6 4 1,8 6-227,-3 6-1036,4 3 1,2 8 0,0 5 0,2 3 0,4 0 1309,4-4-2099,4-3 0,4-2 0,2-2 0,1-5 0,-1-7-1688,-2-6 0,3-8 645,0 1 0,1-3-173,-6-2 0,-6-7 1206,1-4 0,-22-39 0,1-10 0</inkml:trace>
  <inkml:trace contextRef="#ctx0" brushRef="#br0">23415 7172 7717,'-16'0'0,"6"2"289,-1 3 431,7-3 0,-1 5 0,12-7 1025,9 0 0,7-7-1856,9-4 0,6-3 105,-1-2-994,8 0 1,-5 2 0,8 1-265,0 2 0,0 2 1264,1-1 0,0 5 0,6 3 0,5 2 0,0 0 0</inkml:trace>
  <inkml:trace contextRef="#ctx0" brushRef="#br0">24200 7044 7717,'-11'-9'868,"0"3"1,1-1-478,-6 2 0,5-6 2579,0 6-2355,1 0 0,-6 5 1,0 0-1,0 0 1,0 1 281,0 5 0,0 3-504,0 7 0,1 0-8,5 0-248,-5 0 1,14 5 0,-5 0-128,5-1 1,1-2 0,0-2 0,1 0-577,5 0 0,4-6-9,12 1 241,-5 0 1,8 5 0,-3-2-258,4-3 576,-3 3 1,6-11 0,-6 8 0,0 0 0,0 0 85,-3-1 0,-4 1 109,-5 5 0,1-5 476,-7-1-431,1 1 1,-6 5 0,-2 0 478,-3 0-779,-4 0 0,-9 0 0,-3 0-383,-6 0 397,-3 0 61,-2 0 0,-22-24 0,-10-11 0,-5 1 0,0-1 0</inkml:trace>
  <inkml:trace contextRef="#ctx0" brushRef="#br0">25832 6804 7690,'-2'-16'90,"-1"0"1,-4 0 0,0 0 0,-1 0 965,5 0 1,-4 0-1,0 0 1,0-1-144,-1 1 0,-4 2-681,1 4-127,4-5 0,-7 8 1,3-3-1,-3 4 1,-4 4 226,-3 2 0,3 2 0,-5 4 1,2 8 262,-1 11 1,-4 3 248,4 15-682,1 7 0,3 8 0,-1 8 0,-1 0 0,4-4 0,5 0 0,4-1-225,4-2 0,1-6 0,2-10 0,4-8-837,6-6 0,1-8-1165,10-10 1,2 1 2064,-1-6 0,6-44 0,-3-15 0</inkml:trace>
  <inkml:trace contextRef="#ctx0" brushRef="#br0">25176 7268 7702,'-16'0'894,"7"0"-308,-5 0 1,14-6 1516,0 1-1738,7-7 1,16 3 0,6-9 0,6-3-1,8-6 631,3-3 1,2 0-675,0 3-495,0-3 0,5 10 1,1-5-1,-3 4 0,-1 7-3747,-2 6 2343,-7 7 1577,5 1 0,24 14 0,13 4 0</inkml:trace>
  <inkml:trace contextRef="#ctx0" brushRef="#br0">26136 6996 7702,'-7'9'0,"-2"5"0,-7-4 0,-3 10 711,3 1 1,-7 8 0,10-2 0,1 3 403,-3 2 0,7 0-678,-3 0 1,2 3 0,-2-1 0,6-5 1364,3-4-1054,2 3-700,0-10 1,2-2 0,3-11 0,4-5-88,0-5 0,5-9 81,-3-8 0,1-6-180,-1 1 84,3-3 1,-5-2-1,5 2 1,-1 1 0,-2 2 193,1-1 1,-3-2-6,2-2 0,-1 1 1,4 3-1,-1 3-334,-2 2 0,-1 2-993,6 5 1,0 1 73,0 5 1,2 3 1117,3 7 0,33 28 0,13 8 0</inkml:trace>
  <inkml:trace contextRef="#ctx0" brushRef="#br0">26600 7108 7702,'-16'2'0,"0"3"0,0-2 1344,0 8 1,0-6-604,0 6 0,2 0 445,3 5-918,-3 0 1,12 5-1,-5 2 1,2 2 0,0 2 280,1-2 0,2 5-160,2-3 0,7-4-242,4-2-89,3-3 1,2-7 0,0-3 199,0 0-213,0-3 1,2-5-1,2-4 1,1-5-1,-1-7-204,-3-1 0,5-8-114,-1-2 0,0 0 442,-5-5 0,0 4-91,0-9 0,-5 3 566,0 2 1,-8 0-240,3 0 0,-6-4-348,-6 4 0,-10-3-103,-10 8 1,-5 4-200,-1 1 0,0 6-412,0 6 1,2 3-945,3 7 0,-1 3 581,7 8 1020,-1 0 0,13 61 0,2 7 0</inkml:trace>
  <inkml:trace contextRef="#ctx0" brushRef="#br0">27065 7140 7692,'-11'0'0,"0"0"1872,8 0 1,-10 2-658,8 3 0,-2-2-858,1 8 0,5 5 1,-5 7-1,5 0 162,1 0 1,0 8-281,0 1 1,0 0 66,0 5-252,0-10 1,0 3 0,0-5-1,1 0-336,5-4 1,3-10-364,7-6 0,0-5 240,0-5-180,0-11 1,0-9-1,0-9 239,0-3 0,0-2 0,0-6 0,0 2 250,0-1 0,0-2 35,0-2 0,0 0 1185,0 0-828,0 0 1,-6 7 0,1 5 1732,1 8-1203,-4 5 0,0 14-510,-2 3 1,-4 13 0,3 8 0,-3 6-52,-2 4 1,0 7-190,0 5 0,0 1 85,0-6 1,0 5-111,0 0 0,0-6-117,0-10-56,0-3 0,0-2-313,0 0-283,7-7 1,2-4 0,7-12-228,0-9 127,0 0 1,0-14 0,-2 3-296,-3-3 904,3-9 1,-5 5 0,7-4 241,0 5 0,-2 2 99,-3 5 0,3-3 31,-4 8 1,5 1 329,1 10 0,-6 3 2046,1 7-1610,0 0-487,5 14 0,-6-4 0,-1 14-220,-2-1-198,-1 2 1,-4 7 0,1 0-1200,2 0 0,6 0 204,-6 0 971,1 0 0,-6 21 0,0 6 0</inkml:trace>
  <inkml:trace contextRef="#ctx0" brushRef="#br0">28457 6900 7694,'-16'-2'1074,"0"-3"1,7 1-474,4-7 1,-2 6 0,1-6 376,3-1 1,1 3-568,2-2 0,2 8 0,3-1 53,6 8 0,-4 5-237,-2 7 1,2 7-1,-1 3 1,-3 5 162,-1 1 1,3 7-37,1 3-220,-1-2 1,-5 4-1,0-7-12,0-1 1,0-4-1,0-5 1,2-6 26,3-3-376,-3-9 1,10-4 96,-6-10 0,4-11 0,-3-13 0,1-5-314,-1-3 1,0-7 116,-2 1 1,2-9-21,4-1 274,3 0 1,-5 5 0,7 0 0,0 1 0,0 5-57,0 4 0,0 12 477,0 4-220,-7 12 0,5 2 0,-5 10 0,2 5 0,-1 9 339,3 9 1,-4 13 0,1 3 0,3 1 45,1 1 1,-3 0-282,-1 5 0,1-6-485,5 1 1,-5-7 193,-1 1 1,1-3-1157,5-2 1,0-7 549,0-4 0,0-5-1060,0-5 0,5 1 232,1-7 1493,-1 1 0,31-63 0,-22 21 0,0 1 0</inkml:trace>
  <inkml:trace contextRef="#ctx0" brushRef="#br0">29321 6964 7714,'-16'0'0,"6"-6"0,-1 1 0,0-6 1128,-5 6 1,6 0 159,-1 5-814,0 0 0,-5 0-54,0 0 0,6 7-8,-1 3 1,6 6-64,-6 6 0,7-3 112,-1 8 1,3 0-242,2 5 1,2-6-124,3 1 0,4-7-334,7 1 0,7-9 222,4-1 0,3-7-428,2 1 0,6-5 208,-1-5 0,0-4-76,-5-7 0,0-6 132,0 1 0,-7-7 166,-3 1 0,-5-3 178,-1-2 0,-7 5 453,-3 0 0,-5 8-116,-1-3 1,-7 5-158,-3 1 1,-12 0-517,-4 0 0,-5 1-28,-1 5 1,-5-3-177,0 8 1,-1 0-144,6 5 0,0 0-627,0 0 0,7 7 434,4 3 0,5 6 40,5 6 0,-1-3-621,7 8 1292,-1-7 0,49 24 0,10-1 0</inkml:trace>
  <inkml:trace contextRef="#ctx0" brushRef="#br0">29961 6948 7713,'-16'-15'586,"0"5"74,0-4 0,0 5 177,0-7 0,0 5-326,0 0 0,0 8-385,0-3 0,6 5 33,-1 1 1,0 1 255,-5 5 1,-3 4-19,3 12 0,-4 3-167,10 7 1,-3 5-1,2 2 1,6 0-106,3 0 1,2-1-155,0-6 0,7-2 57,4-3-475,3 3 1,9-14 0,4 0-1418,3-9 1277,2-5 0,0-9 0,0-6 0,-1-6 0,-3-8-1030,-1-3 0,-6-4 1617,6-3 0,-12-13 0,-3-16 0,2-2 0,2-7 0,1 0 0,-1 0 0</inkml:trace>
  <inkml:trace contextRef="#ctx0" brushRef="#br0">30105 6676 7713,'0'-57'0,"0"0"0,0 3 0,-7 3 0,-3-8 0,-5 9 338,-1 2 1,0 20 203,0 12 0,6 12 86,-1 4 0,2 14-230,-1 13 1,-3 10 374,8 6 1,-2 3-301,1 2 1,5 6-101,-5-1 0,3 6-118,-3-6 0,5 6 0,-5-6 0,4 6-219,2-6 0,6 1-214,-1-6 1,8-7-362,-3-4 0,12-3-790,4-2 0,-1-9-1710,2-7 3039,-1 0 0,28-57 0,5-5 0</inkml:trace>
  <inkml:trace contextRef="#ctx0" brushRef="#br0">30362 6868 7708,'-16'8'214,"1"7"1,3-5 0,3 5 810,2 1 0,2 0 858,5 0-1611,0-7 1,8 3 0,8-7 0,9-1 0,6-4-58,1-5 0,0-4 1,0-7-1,-2 0-45,-3 0 1,3-2 30,-4-3 1,-2 1-1,-3-5 1,-3 0 329,-2 0 0,0 0-378,0-1 0,-7 1 0,-4 5 0,-3-1 31,-2 1 1,-2 2-110,-3 2 0,-4 2-210,-7 4 1,0-3 0,0 8 0,0 1-213,0 2 1,-6 4 236,1 4 1,-6 10 226,6 10 0,-6 6 0,4 4 0,0 3 280,0 2 1,-4 2-46,6 5 0,0 0-335,5 0 0,7-2-651,3-3 381,5-4 1,2-13-1,6-1-2264,9-2 1654,0-1 0,15-13 1,-5-4-1507,5-3 1880,1-2 1,0-2 488,0-3 0,14-40 0,4-15 0</inkml:trace>
  <inkml:trace contextRef="#ctx0" brushRef="#br0">31210 6499 7696,'-16'-1'805,"0"-5"1,-2 5 1095,-3-5 1,1 4-699,-7 2 1,1 8-635,-6 2 1,0 4 66,0 2 0,0 2-16,0 4-343,7-5 0,-4 8 0,8-5-81,1 1 1,8-1 0,3-8-602,2-1 0,3-2 325,10 1 0,3-2-463,7-8 1,0 0 165,0 0 0,2 0-24,3 0 40,-3 0 1,7 0 0,-4 0-571,6 0 798,-4 0 1,5 0 0,-7 0-66,-1 0 262,5 0 0,-7 0 0,3 1 184,-3 5 36,-2-5 1,-2 8-1,-3-3 550,-6 4-32,4 5 0,-9 1 0,2 0-28,-6 0 1,-14 1-197,2 5 1,-10-3-250,-1 8 0,-3-2-125,-2 2 1,0 1-1318,0-7 1,0 6 707,0-6 0,7 1-3824,4-6 4229,3 0 0,44-43 0,12-10 0</inkml:trace>
  <inkml:trace contextRef="#ctx0" brushRef="#br0">31578 6804 7684,'0'16'8551,"0"0"-6047,0 0-743,0 0 0,-2-8-764,-3-2-2405,3 3-1246,-5-7 1924,0 5 0,3-2 730,-6 0 0,-58-14 0,-19-8 0</inkml:trace>
  <inkml:trace contextRef="#ctx0" brushRef="#br0">6898 10950 7704,'-16'0'340,"-3"7"0,1 2 0,5 1 451,4 1 0,-1 0 0,4 7 1,3 1-260,1 2 0,7 8 0,3-2 0,0 3-179,5 2 1,1 5-426,2 1 0,6-1 51,-1-5 0,0 0 122,-5 0 0,0-2-406,0-3 117,-7 3 0,5-10 1,-5 5-1,2-2 1,-2-4-1889,-2-1-36,5-2 2112,-10 0 0,-2-28 0,-9-8 0</inkml:trace>
  <inkml:trace contextRef="#ctx0" brushRef="#br0">6546 11174 7748,'-16'0'0,"7"-2"264,4-3 1,3-1 791,2-10-754,7 4 1,9-13 0,11 4 427,3-6 1,9-3 0,4-2 0,1 0-117,-1 0 1,3 0-626,-3 0 1,-4 7-448,-2 3 1,1 5-574,-6 1 1,2 7 648,-13 3-1167,7 5 1549,-17 1 0,10 21 0,-12 6 0</inkml:trace>
  <inkml:trace contextRef="#ctx0" brushRef="#br0">6786 11686 9381,'7'9'188,"4"-4"0,5-10 882,5-6 1,4-8-451,7-3 1,2-6-255,3 1 1,-1-3-195,7-2 0,-8-5-149,2-1 0,-3 6-388,-2 6 1,0 6-1520,0-1 1479,0 3 405,-7 2 0,13 0 0,-5 0 0</inkml:trace>
  <inkml:trace contextRef="#ctx0" brushRef="#br0">7858 11126 7744,'-10'-5'0,"-1"-1"0,6-1 1143,-6 2 1,6 3-40,-6-3-636,8-4 0,-12 7 0,6-5 1,-1 1 645,-1 1 1,0 0-673,-5 5 0,6 0-9,-1 0 0,0 0-275,-5 0 0,0 2 51,0 3 1,6 4-149,-1 7-15,0 7 1,-3-2-1,4 10-9,4 2-50,-3 3 0,8 3 1,-5 2-1,4 2 0,4-2-897,4-2 1,2-2 489,8-5 1,6-7-588,-1-4 0,8-10 30,-3-6 491,-3-3 1,8-5-1,-7-6-290,1-7 1,4-13 337,-8-3 438,0 0 0,-8-12 0,-2-8 0,1 0 0,1 1 0</inkml:trace>
  <inkml:trace contextRef="#ctx0" brushRef="#br0">7939 10518 7743,'-25'10'629,"3"1"0,6 0 878,6 5 0,-3 5-786,8 0 1,-6 13-10,6-2 0,-1 9 25,6-4 0,2 8-292,4-3 0,2 3-83,8-2 0,0 1-250,0-7 0,1 3-145,-1-3 0,0-3-150,0 3 1,0-3-402,0-2 1,1-5 123,5-1 1,-5 1-522,5 5 0,1-5-826,-2-1 0,8-6 1807,-3 1 0,33-53 0,9-14 0</inkml:trace>
  <inkml:trace contextRef="#ctx0" brushRef="#br0">8435 11126 7715,'-9'7'860,"0"-3"-296,4 6-384,3-6 0,-4 3 515,12-7 1,3 0-260,7 0 0,0 0-83,0 0-209,0 0 0,1-2 1,3-3-1,1-4 0,-1-2 310,-2 1 0,-2-3-71,0-8 1,-2 3-133,-3-3 0,1 3 0,-7 2 1,-1 0 193,-2 0 1,-2 0-323,0 0 1,-2-6-125,-3 1 1,-4 1 226,-7 10-264,0-4 1,-2 12 0,-2-4-26,-1 5 87,0 1 0,5 1 1,0 7-1,0 8 1,0 9 401,0 5 1,1 7-54,5 0 0,-3 1-83,8-6 0,0 5-178,5 1 1,0-3-268,0-8 0,7 1-545,3-6 1,6-1-124,6-5 0,-3-5-870,8-1 1,0-6 38,5 1 1,-2-3 1653,-3-2 0,38-36 0,5-8 0</inkml:trace>
  <inkml:trace contextRef="#ctx0" brushRef="#br0">9139 10902 7714,'-18'0'1543,"-3"0"0,3 0-954,-3 0 0,-2-6 292,1 1 1,1 0-132,5 5 1,-6 0-310,1 0 0,0 5-188,5 0 0,5 8-98,0-2 0,8 5-102,-2 5 0,-3-2 256,3 8-320,0-7 1,7 8 0,1-5 0,4 0 0,2 2-82,4 0 0,1-7-350,2-2 1,0 0 74,0-5-9,0-4 1,0 0 0,0-7-853,0 0 846,0-7 1,5-2 0,1-7-1,-3-2 1,-1-1-131,-2-3 1,-2-6 259,-3 1 1,3 2-90,-3-2 1,-4 3 754,-2-3 1,2 2-210,-1 4 2285,-1 3-555,-5-5-1032,0 14 1,0 9-531,0 10 0,0 7-162,0 4 0,0 4-14,0 7 1,0 0-1,0 0 0,5 0-538,1 0 0,1-2 266,-2-3 1,2 1-540,4-6 0,1-1-424,-6-5 0,6-5-2093,-1-1 3131,3-6 0,16-61 0,4-23 0</inkml:trace>
  <inkml:trace contextRef="#ctx0" brushRef="#br0">9475 10341 7704,'-11'11'3177,"1"0"0,6-1-2073,-1 6 1,5 8-724,5 2 1,4 12 0,7 4 0,0 5 146,0 1 1,0 0-302,0 0 1,0 0-709,0 0 1,0 0 376,0 0 1,-2-2-1484,-3-3 0,3-4 1587,-3-7 0,10 14 0,4 4 0</inkml:trace>
  <inkml:trace contextRef="#ctx0" brushRef="#br0">10051 10598 7690,'-16'0'0,"0"0"0,0 5 0,0 0 0,2 2 0,3-1 8526,-3-5-4781,12 7-3556,-5-8 1,9 0-1,3 0-2307,6 0 2118,3-8 0,9-29 0,2-14 0</inkml:trace>
  <inkml:trace contextRef="#ctx0" brushRef="#br0">10115 10934 7690,'-16'7'1550,"0"4"1,0-3 1937,0 3 1,2-6-1939,3 6-580,4-7 0,4 8-1348,3-7 1,-2 1 377,13-6 0,13-29 0,10-6 0</inkml:trace>
  <inkml:trace contextRef="#ctx0" brushRef="#br0">11604 10101 7720,'-16'-7'203,"-7"0"0,-1-5 1919,5 1-1777,-10 7 1,19-3 0,-12 7 0,5 0-1,-1 2 1,-2 3 0,-1 6 632,1 3 0,3 4-748,1 3 1,0-3-59,0 4 1,0 1-74,0-2 1,0 6 23,0-6 0,7 0-155,3-5-75,5 0 0,1-5 1,1-2-1,6 0 1,9-2-786,9 0 1,6-2 575,1-5 0,7 0-9,3 0 1,-1 0 0,2 2 0,0 2-179,-2 1 1,3 8 316,-7-3 1,-1 1 27,-9 5 1,1-4 273,-7 10 1,-1 1 9,-9-2 117,-4 8 0,-7-6 0,-2 5 667,-3-1-505,-11 0 1,-4-1 0,-7-1 332,-1-2 1,3-1-389,-2-6 1,-3 0-274,-2 0 1,-3-6-207,8 1 1,4-7 216,1 1-1103,5-3 1,2-4-1,5-3 1015,4-6 0,35-29 0,19-13 0,1-4 0,0 1 0</inkml:trace>
  <inkml:trace contextRef="#ctx0" brushRef="#br0">12084 10341 7733,'-32'8'0,"0"2"0,2 6 317,3 6 1,4-3 375,7 8 0,5-1-8,0 7 0,8-3-316,-2-4 1,5 5-60,5-5 1,6-3-227,10-1 0,4-4-162,7-2 1,0-7 0,0-4-1,0-3-155,0-2 1,-5-2 276,-1-3 0,1-4 11,5-7 18,-7 0 1,3-6 0,-6-1-1,-5-2 1,-2-3 227,-5-2 1,-6-1-2,1 5 1,-3-5 124,-2 5 0,-7-3-146,-4 3 1,-3 2-45,-2 8 0,-7 0-6,-4 0 1,-3 2 5,-2 4 0,5 2-840,1 8 1,6 0-1202,-1 0 0,3 6 686,2-1 1120,7 8 0,37 3 0,17 8 0</inkml:trace>
  <inkml:trace contextRef="#ctx0" brushRef="#br0">12564 10325 7733,'-11'13'284,"1"3"0,1 11 355,-2-1 1,4 4 120,7 2 0,-2-5-286,-3 0 1,3 0-28,-3 5 0,3-8-228,2-2 1,0-4-163,0-2 0,5 0 256,1 0 90,-1-7 13,-5-2-495,7-7 0,-5-2 0,3-5-591,-3-9 489,-2 0 0,0-13 0,2 6-734,3-2 654,-3-1 0,7-6 0,-6 0-517,3-1 617,6 1 1,-3 0 0,5 0 87,-3 0 1,3 6 106,-3-1 1,3 8-113,2-3 1,-5 6 638,-1 5-396,1 4 0,0 9 0,-1 5 341,3 9 0,-6 7-151,-2 9 0,-3 0 193,-2 0-392,7 8 0,-5-7 0,3 3 18,-3-8 1,-2 1-74,0-8 0,5 1-211,1-6-18,-1 0 1,-3-8-2,3-2 0,-1-12-421,6-4 0,-4-12 13,4-4 50,-6-4 1,10-8-1,-5-1 1,0-2 1,5 4 227,-3-6 1,3 8 723,2-3-401,0 4 0,-2 4 0,-1 3 1374,-3 6-1091,1 10 1,5 4 615,0 7-596,-7 7 1,3 9 0,-4 11 357,0 3 0,1 8-396,2-1 0,1 8-18,-6-3-310,6-3 1,-8 6 0,6-6-535,3 2 1,1-11-1181,2 2 1,0-11 128,0 1 1583,7-12 0,9-24 0,9-12 0</inkml:trace>
  <inkml:trace contextRef="#ctx0" brushRef="#br0">13492 10325 7733,'-16'8'0,"0"6"0,0 7 0,2 6 1092,3-6 0,4 0-463,7-5 0,2-1-78,3-5 0,4-2 116,7-8-919,7 0 0,2-2 0,5-2 197,-3-1 1,2-8 78,-8 3 0,6-6 215,-6-6-480,0 5 0,-6-7 1,-3 8 357,-1 0-7,-8-7 1,6 6 0,-5-7 467,1 1 0,-1 5-137,-10-3 0,3 3-53,-8 2 1,-1 2-113,-10 3 0,3-1-109,-8 7 1,6-1 91,-6 6 0,6 7 155,-6 4-357,7 10 0,-8 6 0,7 9-18,1 1 1,2 13-127,2-2 0,7 2-253,4-8 1,3 3-324,2-8 1,13 1 361,3-6-2740,10-8 3041,6-8 0,22-21 0,12-11 0,6-2 0,1 1 0</inkml:trace>
  <inkml:trace contextRef="#ctx0" brushRef="#br0">14068 10229 7732,'-32'0'940,"6"0"118,-1 0 1,6 7-694,-6 4 0,13 11-7,-2 4 1,5 3 13,0-3 0,4 8 284,7-7 1,2 7-648,3-8 18,4-3 0,13 1 0,1-8-23,2 0 1,-4-2 21,6-4-393,-8-2 0,6-8 1,-5 0 76,1 0 139,0 0 0,-5-2 1,0-4-304,0-4 513,0-4 1,0-2-1,-1 0 319,-5 0-262,5-8 1,-14 5 0,5-8 306,-5-1 0,-1 3 95,0-2 0,-1 8 293,-5-3 0,-8-1-156,-7 2-447,-8-1 0,4 6 0,-8 0-357,-5 0 0,5 7-581,-5 4 1,10 3-2483,1 2 3212,8 0 0,10 22 0,10 4 0</inkml:trace>
  <inkml:trace contextRef="#ctx0" brushRef="#br0">14469 10293 7732,'-16'0'0,"0"13"0,0 3 0,1 3 0,5-3 0,-3 2 0,8 4 0,-6 1 718,6 3 0,0 3 364,5-8 0,0 1 987,0-6 1,1 0-1505,5 0 1,-3-6-262,8 1 8,0-8-624,5 5 1,0-14 0,-2-3-731,-4-5 673,5 2 1,-8-17-1,5 6 1,-1-2 0,0-3-1046,-3-3 1,5-1 908,-8 0 0,8 0 368,-3 0 1,3 2 222,-3 3 1,5-1 344,-5 7 0,3-6 682,-2 6 0,1 5 1091,-7 5-1469,8 7 1,-6 1 183,4 14 1,1 3-319,-7 18 1,1-4-84,-6 10 0,5 1-346,0-2 0,2 2-279,-1-1 1,-3-6-1019,8 0 0,0 0 651,5-6 0,-6-3-1887,1-1 0,0-6 314,5-6 2047,0-2 0,0-37 0,0-6 0</inkml:trace>
  <inkml:trace contextRef="#ctx0" brushRef="#br0">15045 10245 7703,'-9'16'0,"0"0"934,4 0-526,3 0 387,2 0 1,9-7-1,7-3-180,0-5 0,5-2-371,0-5 0,8-3 63,-2-7-153,3 0 0,-4-1 0,-1-3 256,-2-1-200,-1-1 0,-6 1 1,0-2 455,0-2-497,-7 5 1,0-3-1,-6 7-155,3 0-18,-1 0 0,-10 0 0,-4 2-486,-6 3 482,3 4 1,-13 2 0,5 0 201,-1 1-99,-7 9 1,8 1 0,-5 8 480,2 4 0,-4 8 686,6 1 1,2 3-595,8 2 0,-2 7 83,8 4 0,0 3-409,5 2 1,7 0-198,4 0 0,10 0-247,6 1 0,3-9-384,2-2 1,7-12-33,4-4 0,-3-12-1915,3-4 2433,-7-4 0,31-59 0,-33 21 0,0 1 0</inkml:trace>
  <inkml:trace contextRef="#ctx0" brushRef="#br0">16053 10213 7708,'-9'11'1483,"4"0"0,5-6-952,5 6 0,4-8 1,7 4-1,2-1 179,3-1 0,4 2-485,7-1 0,0-5 1,0 5-1,-2-6 124,-3-6 0,7 3-137,-8-8 1,7 0-78,-12-5 0,6-5 0,-8-2 1,-3 0 18,-3 0 1,-10-4-316,2 6 1,-3-2-30,-2 1 1,-9 4-1,-5-1 1,-7 5-337,-4 3 1,-2 6 304,-5-6 0,0 7-6,0-1 0,0 5 1,0 5-1,2 6 190,3 3 0,-1 9 244,6 4 1,6 3 938,6 2-824,6 7 0,-3 2 1,9 6-1,5-3 0,7-3 689,6-2 0,8-3-700,-1-10 0,8 3-276,3-8 1,1-5-333,-2-5 0,-1-8-465,7 3 1,-1-12-203,6-4 1,-2-6-2420,-3-6 3383,3-3 0,-8-27 0,1-13 0,7-4 0,0-1 0</inkml:trace>
  <inkml:trace contextRef="#ctx0" brushRef="#br0">16965 9429 7715,'-16'0'1220,"-3"7"143,3 4 1,-2 10-1026,13 6 0,-6 10-202,6 6 1,-1 8 577,6 3 1,0 6 1001,0-1 0,6 1-980,-1-1 1,7 2-350,-1-8 1,3-1-840,2-10 0,6 3-268,-1-8 0,0 0-590,-5-5 0,6 0 82,-1 0 0,2-1 1228,-1-5 0,10-17 0,8-11 0</inkml:trace>
  <inkml:trace contextRef="#ctx0" brushRef="#br0">17558 9973 7715,'-16'0'0,"0"0"0,0-5 950,0 0 0,-6-1 1278,1 6 1,0-2-1150,4-3 0,1 3 80,0-3 0,0 3-648,0 2 0,0 6-74,0-1 1,6 7 242,-1-1-466,0 3 1,-3 2-1,2 0-153,1 0 0,8 0 0,-3 0-418,4 0 0,10-1-33,2-5 0,6 3-532,6-8 0,2 6 312,8-6 1,0 6-698,0-6 1028,8 7 0,-7-3 0,5 6-206,-4-5 483,-10 4 0,5-5 1,-8 7 158,-1 0-4,-2 0 1,-4 2 0,-4 2 261,-4 1 0,-6 0 517,-6-5 0,-4 0-439,-12 0 0,3 0-100,-8 0 1,2-5-814,-1 0 0,-3-8-1049,8 3 0,-6-5-2822,6-1 4291,0-7 0,1-32 0,2-16 0,-3-6 0,-1-1 0</inkml:trace>
  <inkml:trace contextRef="#ctx0" brushRef="#br0">17894 10101 7715,'-16'7'0,"7"-3"750,3 7 648,-2-1-77,6 6 0,-5-5 1529,7 0-2672,7-8 0,7 4 1,9-8-61,2-5-257,-5-3 0,10-3 0,-4-1 0,3-1 0,-1 0-67,-1-6 0,-7 4 358,1-5 1,-3 3 60,-2 2 0,-2-5 231,-3 0 0,-4-1-193,-7 6 0,0 0-31,0 0 1,-7 0 94,-4 0-417,-10 7 1,1 2-1,-7 7 295,-1 0 1,-1 7 318,3 4-284,-4 10 0,10 4 0,-5 9 132,2 3 0,2 2 549,5 4 1,1 3-349,5-3 1,3 9-184,7 1 0,1-7-536,5-8 1,4-6-456,12-6 0,4 1-232,12-11 0,-3-4-1156,8-12 1,-6 0 2000,6 0 0,-5-23 0,2-10 0,7-3 0,-1 0 0</inkml:trace>
  <inkml:trace contextRef="#ctx0" brushRef="#br0">19606 9957 7713,'-10'0'113,"-1"0"1,-2 0 1304,-1 0 1,-2 0 1104,0 0-2133,0-7 0,5 0 1,1-5-1,-1 1 1056,2-2-1016,-5 6 1,5-5-183,-7 7 0,0-1 5,0 6 0,0 2-1,0 3 1,-2 6 257,-3 10-400,3-3 1,-5 18 0,7-4 0,0 3 0,2 4 202,3 4 0,-1 3-508,6 2 0,1-7 0,12-2 0,4-8 0,5-5 0,5-4-803,6-5 0,3-8-43,2-3 1,0-5 265,0-1 0,0 0-729,0 0 743,0-7 1,6 0 760,-1-3 0,7-19 0,6-6 0,2-1 0,-1 0 0</inkml:trace>
  <inkml:trace contextRef="#ctx0" brushRef="#br0">20150 10005 7713,'-10'0'1032,"-1"0"0,6-5 481,-6 0-799,0-1-245,-5 6 1,0 0 0,0 0 0,0 0 0,2 2 250,3 3 1,-3 4-461,4 7 1,-5 7-55,-1 4 1,6-2-32,-1 2 1,7-1-1,-1 6 1,3 0-136,2 0 0,0 0-57,0 0 1,7-7-361,4-3 251,3-5 1,2-2 0,2-5-157,3-4 1,-3-5-1,5-2 1,-1-5-47,-1-4 0,0-5 47,-5-1 0,0-7 6,0-3 0,0-3-33,0 2 1,-1-3 215,-5 4 0,-3-5 176,-7-1 1,6 6-76,-1-1 0,0 7 74,-5-1 1,-1 3-38,-5 2 155,4 0 186,-12 7-76,12 2 143,-12 7-279,12 0 1,-5 2 58,7 3 1,0-1 4,0 7 0,0-6 175,0 6 1,0-1-18,0 6 0,2 2 80,3 3 0,-3-1-143,4 7 0,2-6-132,3 6 1,-2-6-103,2 6 0,-6-6 22,6 6 1,-1-8-126,6 3 1,0-5-476,0-1 0,0 0 284,0 0 0,-1-5-284,-5 0 0,5-8-551,-5 3 0,-1-5-534,2-1 1,-6-1 783,6-5 0,-6-3-767,6-7 1546,-8 0 0,4-42 0,-7-12 0</inkml:trace>
  <inkml:trace contextRef="#ctx0" brushRef="#br0">20566 9429 7713,'0'-16'3219,"-7"0"-2358,6 0 0,-7 9 92,8 7 1,0 9-188,0 12 0,8 6 93,2 10 0,-1 4-235,2 7 0,0 2 196,5 3 0,-2-1-418,-4 6 1,5 1-17,-5 5 1,5-5-492,1 0 1,-2-2 154,-4 1 1,5-4-1262,-5-12 1,5 1-202,1-11 0,0 2-962,0-13 0,0-7 2374,0-8 0,7-54 0,2-15 0</inkml:trace>
  <inkml:trace contextRef="#ctx0" brushRef="#br0">21287 9957 7704,'-16'-7'4134,"0"5"-1699,0-12-1429,0 12-542,0-5 1,5 7-1,0 0 1,-1 0 1008,-2 0-1330,-2 0 0,5 7 0,0 6 305,-1 6-291,5-1 1,-7 12-1,5-3 561,0 3-657,2 2 1,7 6-1,0-1 1,0-1-1,1-3 50,5-1 1,3-7-417,7-3 0,5-5-400,0-1 1,8-1-12,-3-5 0,5-3-1642,1-7 1407,-7 0 0,5 0 1,-3-1 950,3-5 0,23-45 0,-24 16 0,1 0 0</inkml:trace>
  <inkml:trace contextRef="#ctx0" brushRef="#br0">21703 9909 7698,'-16'-5'0,"0"0"0,0-3 240,0 3 1,5 3 210,0-3 1,6 5 422,-6 5 1,8-1 2758,-2 7-2937,3-1 0,2 12 0,0 1 646,0 2-1027,0-6 1,5 11 0,2-3 0,2 2 0,2-1 194,-2-1 1,5-2-376,-3 1 0,3 3-49,2-8-91,0 0 0,0-6 0,0-3 0,0-3 0,0-2-803,0-3 1,0-4 412,0-6 1,0-3-505,0-7 1,0-7 23,0-3 423,0-5 0,0-6 0,0-2-347,0-2 738,-7 5 1,5-3 0,-5 7-349,0 0 660,-2 7 0,-2 2 1435,1 7-1076,-1 7 0,-5 6 1,0 12 842,0 7 1,0 10-918,0 1 1,0 3-106,0 2 1,2 6-281,3-1 1,-3 0-194,3-5 0,2-1-1159,-1-5 1,4 3 670,-4-8 0,4 0-2139,-4-5 1155,6-7 1514,-3-2 0,7-71 0,0-16 0</inkml:trace>
  <inkml:trace contextRef="#ctx0" brushRef="#br0">22359 9349 9706,'-9'7'3028,"4"4"1,-2 10-2722,1 6 1,1 5 2502,5 5-2047,0 11 0,2 9 0,3 9 664,6 3-1195,3 4 1,2 0 0,0-4 234,0-3-308,0-2 0,0-5 0,0 0-557,0 1 0,0-6 0,-2-5 0,-1-6-2650,-3-4 0,-6-3-1236,1-10 4284,-3-10 0,-30-58 0,-8-21 0</inkml:trace>
  <inkml:trace contextRef="#ctx0" brushRef="#br0">22951 10117 7656,'2'9'517,"3"-3"1,-1-6 63,7-6 0,-8-4 1,2-10-1,-3-3-5,-2-2 1,0-2-277,0-5-71,0 0 0,-2 6 0,-3-1 0,-6 0 0,-3 2 186,-2 4 1,-2 5 0,-1 5-1,-2 6-134,1 3 0,-3 4-135,2 3 0,-6 13 0,6 14 0,1 9 217,2 5 0,2 4-137,0 3 1,7-3-50,4 4 1,3-6 0,4-4 0,3-5-49,6-5 1,9-6-597,1-12 0,6-7 218,-6-3 1,7-12-1,-3-6 1,0-8-152,-4-6 1,3-5 32,-3-1 0,-2 0-36,-8 0 190,3 0 0,-7 0 1,4 0-1,-4 0 1,-1 2-180,-1 3 0,2 4 483,-2 7-81,-3 0 677,5 7 236,-7 2-372,0 14 1,6 8 0,-1 8-21,-2 2 0,5 1-84,-3 6 1,6 6-301,-6-1 0,6 0 55,-6-5 0,6 0-457,-6 0 0,6-1 208,-6-5 1,7 1-1438,-1-11 0,-2 2 113,2-13 0,-1-1-1299,6-10 2670,0-3 0,3-42 0,0-20 0,2-4 0,0 0 0</inkml:trace>
  <inkml:trace contextRef="#ctx0" brushRef="#br0">23511 9349 7674,'-16'16'3442,"2"2"-2534,4 3 1,2 6 11,8 10 1,0 6-333,0 10 1,2 4-92,4 7 0,2-5-238,8-1 0,0-1-181,0 2 0,2 0-303,4-11 0,-10 2-535,4-13 1,-5 0-846,-1-5 1,3-1 754,-8-5 1,0-3-1576,-5-7 2425,0-7 0,-21-30 0,-6-15 0</inkml:trace>
  <inkml:trace contextRef="#ctx0" brushRef="#br0">23191 10005 7674,'-10'6'0,"-1"-1"395,7 7 1,-1-10 545,10 3 0,6-3-366,10-2 0,10-7 198,6-4 1,13-8-1394,-2-2 427,3-1 1,5 1 192,2 0 0,-1 0 0,5-1 0,6 1 0,0-1 0</inkml:trace>
  <inkml:trace contextRef="#ctx0" brushRef="#br0">24104 9893 7674,'-16'7'0,"0"4"0,1-2 1642,5 2-903,-5-1 593,14 6 0,1-5-118,10 0-862,5-8 0,8 2 0,3-8 0,5-4 0,1-2 216,0-4 0,0-1-323,0-2 0,-2-5-43,-3 0 1,1-1-1,-7 6 1,-1-2 158,-2-3 1,-4 3-292,-3-3 0,-4 3 145,-7 2-218,0 0 1,-2-5 0,-3 1 0,-8 4 0,-6 4-134,-8-1 0,-2 6-34,3 2 0,-4 3-478,3 2 480,4 0 0,-6 7 0,8 4-296,1 3 375,-4 9 1,11 2-1,-1 9-198,5 3 39,4-3 1,5 11-1,0-8-464,0-2 1,7-1-436,3-2 1,12-2-548,4-3 0,5 2 1694,1-8 0,42-21 0,12-11 0</inkml:trace>
  <inkml:trace contextRef="#ctx0" brushRef="#br0">24824 9701 7674,'-23'0'0,"-8"2"893,-6 3 0,5 4 1205,5 7 1,6 0-1407,-6 0 0,8 7-318,-2 4 1,10-2 196,6 2 1,3-1-203,2 6 1,3-7-147,8-4 0,1-3 80,15-2-579,-7 0 1,8-5 0,-5-2 172,2-2 43,-5-2 1,3-5-1,-5-2 141,3-3-956,-3-4 1,5-7 0,-7 0-1834,0 0 2173,0-7 0,0-2 1,0-9-1036,0-3 1247,0 3 0,-2-12 1,-1 3-109,-3-3 324,-6-2 0,3-7 0,-7-4 31,0-3 1,-7-2-29,-4 0 0,-3 7 68,-2 4 701,0 17 1,5 6-1,1 16 1783,-3 3-1727,6 11 0,-5 21 1,6 13 577,3 5 0,1 11-308,2 9 1,0 3-338,0 2-461,7 0 1,2-5-1,7-2 145,0-2 0,0 3 78,0-4 0,5-1-2629,1-5 1545,-1 0 0,-3-2 668,3-3 0,4-18 0,7-11 0</inkml:trace>
  <inkml:trace contextRef="#ctx0" brushRef="#br0">11844 11814 7708,'-16'0'272,"0"-5"1121,0 0-368,7-1 0,-2 8 0,11 3 268,7 6 0,6 10-725,3 6-400,0 10 1,7 6 0,2 10-78,0 6 1,3 5 0,-5 6-1,0 2-94,0 1 1,4 4-629,-6-8 1,1-1 276,-6-9 1,0-1-945,0-10 0,-6-12 60,1-20 617,-7-7 621,3-9 0,-21-64 0,-4-16 0</inkml:trace>
  <inkml:trace contextRef="#ctx0" brushRef="#br0">11732 11782 7735,'-9'-2'336,"3"-3"-383,5 3 1,10-10 1143,7 7 1,8-3-327,14 3 0,5-2-40,10-4 0,2-1-531,4 6 1,3 1-1,-5 5 1,2 4 38,-1 6 1,-8 3-166,-2 14 0,-14 6 37,-13 10 1,-8 5 0,-5 5 0,-2 6 198,-8 3 1,-5 4-155,-9 4 1,-2-5-885,-3 5 757,-4-4 0,0-10 0,4-2 0,1-6 0,1-6-804,-3-4 1,1-6 476,5-5 0,5-6-1128,1-10 468,6-4 1,-3-9 957,7-3 0,14-33 0,4-13 0</inkml:trace>
  <inkml:trace contextRef="#ctx0" brushRef="#br0">12836 12342 7735,'0'16'2885,"0"0"-2236,0 1 1,0 4 537,0 0-791,7 8 1,0-4 0,6 7 848,-3 0-1051,1 0 0,5-6 0,0-1-94,0-2-216,-7-1 0,5-12 0,-3-1-1642,3-2 1426,-5-1 332,5-6 0,-12-29 0,5-6 0</inkml:trace>
  <inkml:trace contextRef="#ctx0" brushRef="#br0">12660 11750 7735,'-32'0'0,"7"0"1001,4 0 1250,3 0-1751,9 0-1534,2 0 1034,7 0 0,57-7 0,14-2 0</inkml:trace>
  <inkml:trace contextRef="#ctx0" brushRef="#br0">13332 12182 7735,'-16'-7'0,"6"6"0,-1-7 2804,-2 1-1495,6 5-201,0-5 0,9 9 0,3 2-486,6 1 0,3 8 0,2-1 0,0 8 96,0 6 1,6 4-430,-1 2 1,6 2-116,-6 4 0,7 8 1,1 11-1,5 5 93,3 9 0,-1 0-116,-10 4 0,3 0 50,-8 5 1,0 3 0,-6-4 0,-5-10 338,-4-7 0,-5-12-213,-1-2 0,-7-9-484,-3-12 31,-5-4 0,-2-9 0,-5-3 1,-4-6-1,-5-3-1254,-1-2 1,-5-14-3187,0-8 4566,-8-6 0,11-19 0,-1-9 0,-7-5 0,0 1 0</inkml:trace>
  <inkml:trace contextRef="#ctx0" brushRef="#br0">13012 11494 7721,'-23'0'2050,"11"2"166,-4 3 0,5-1-1757,0 6 1,4-4-379,7 4 1,0-4 969,0 4 1,2-6-488,3 1 0,9-3-3682,8-2 3118,6 0 0,40-21 0,17-6 0</inkml:trace>
  <inkml:trace contextRef="#ctx0" brushRef="#br0">13732 11590 7699,'-14'2'1136,"3"5"0,6 9 601,3 9-1169,2 12 0,7 4 0,4 9 0,5 3 0,4 6 0,1 5 0,0 2 643,2-2 1,-5-4-905,4-12-533,-5 0 0,-1-5 0,0-2 0,-1-4 0,-3-6-79,-1-8 1,-8-5-2829,3-2 1157,-5 0-330,-1-8 2306,0 7 0,-35-42 0,-10-1 0</inkml:trace>
  <inkml:trace contextRef="#ctx0" brushRef="#br0">13892 12118 7699,'6'-10'174,"-1"-1"1,8 0 221,-3-5 1,10-5 40,1 0 1,8-6-48,-3 6 1,4-8 0,2 2 0,0-1-895,0 1 1,-1 4-744,-5 7 1247,-3 0 0,-14 14 0,-2 4 0</inkml:trace>
  <inkml:trace contextRef="#ctx0" brushRef="#br0">14004 12070 7699,'-16'16'0,"0"0"0,8 0 2215,2 0 1,4 0-1083,2 0 0,4 0 1474,7 0-2071,-1 8 0,21-12 1,-5 4-1,4-2 1,2-1 248,0-3 0,0 3-783,0-8 0,6 6 0,-3-4 0,-3 0-816,-3 0 1,-2 4-38,5-6 1,-2 2-2368,-4-1 3218,-2-5 0,-8-15 0,0-13 0</inkml:trace>
  <inkml:trace contextRef="#ctx0" brushRef="#br0">14661 11798 7699,'-16'-16'2491,"0"0"0,0 2-121,0 3 979,7-3-2583,-6 5 0,7 0-362,-8 4 0,5 3-141,0 2 0,6 2 0,-6 1 1,-1 5-65,-2 0 0,3 5-54,0 8 1,1-3 43,-6 3-263,7 4 0,-4-7 1,8 3-1,1-1 0,3 0-1330,1 1 0,0 0 833,0-5 0,7-1 39,3-5 1,10 4 0,3-3 0,2 2-327,3-3 0,3 3 525,1-8 0,0 6 9,0-6 272,0 7 1,0-4 0,-2 4 536,-3-1-118,-4-8 0,-2 11 0,-1-3 908,-6 3-579,2 2 1,-14-5 0,3 0 1694,-3 1-1842,-9 2 1,-2 2-1,-7 0 371,0 0-583,-7 0 0,3 0 0,-5-1 273,2-5-1509,-5 5 1,8-8 0,-5 3-2101,2-4 0,2 1 406,5-2 2593,0 0 0,-6-41 0,-1-20 0,-3-2 0,1 0 0</inkml:trace>
  <inkml:trace contextRef="#ctx0" brushRef="#br0">15061 11366 7699,'-11'0'0,"0"0"0,6 0 4146,-6 0-2064,8 0 689,-4 0-2060,7 0 1,0 7-1,0 6-222,0 6 1,7 2 0,2 10 0,1 4 337,1 4 0,0 4-417,5 5 1,0 5-346,0 1 0,0 5 0,0-4 0,0 0-926,0 0 0,-6-2-566,1-5 0,0 0 231,5 0 1,-6-8-1,-1-8 1,-2-9 1195,-3-6 0,-9-22 0,-4-6 0</inkml:trace>
  <inkml:trace contextRef="#ctx0" brushRef="#br0">14869 11814 7687,'-16'0'1877,"0"0"2344,0 0-3731,7 0-1676,2 0 1497,21 0 1,4 0 1113,14 0 0,5-5-1886,0 0 1,6-6 242,-6 6 1,6-1-1002,-6 6 614,8-7 0,-6 5 0,5-3 605,-1 3 0,35 9 0,-31-2 0,-1-1 0</inkml:trace>
  <inkml:trace contextRef="#ctx0" brushRef="#br0">15621 11830 7687,'-11'11'815,"1"0"0,4-1 1107,-4 6 1,6 0-996,-1 0 0,-2 6 44,1-1 1,-1 6-473,2-6 0,3 6-170,-3-6 1,3 7-235,2-1 1,0-2 137,0 2-203,0-8 0,0 4 0,0-7 138,0 0-589,0-7 1,2-3 173,3-12 1,-3-3-448,3-7 1,2-7 312,-1-3 0,4-5 65,-4-1 0,6 0-25,-1 0 1,3 6-28,2-1 0,0 0 34,0-5 1,-5 2-71,-1 3 0,1-1-154,5 7 0,0-6 558,0 6 0,21-1 0,6 6 0</inkml:trace>
  <inkml:trace contextRef="#ctx0" brushRef="#br0">16261 11846 8673,'-7'-16'2258,"5"6"306,-3-1-1733,-4 0 1,2-5 0,-6 0 0,3 0 995,-3 0 1,-1 5-1853,-2 1 0,0 6 92,0-1 1,0 3-89,0 2 1,0 7-148,0 4 0,0 5 207,0 5 0,2 6-10,3 10-76,-3-3 1,12 11-1,-3-8-459,3-1 366,2-3 1,0-1 0,2-1-241,3-5 1,4 1 0,9-11 0,1-7-672,3-6 0,1-3 473,-2 0 0,-3-3-103,3-8 0,2 0 28,-1-10 0,-1-2 326,-5 2 0,0-6 159,0 6 0,-2-8 194,-3 2 1,3 3 285,-3-3 0,1 7 183,-1-1 1,-2 3 1847,-4 2-580,-3 7-670,5 2 1,-7 9-646,0 3 1,-2 10-198,-3 6 0,3 7-282,-3-1 1,3 3-74,2 2 0,0-5-69,0 0 0,0-2-362,0 1 1,0 3-821,0-8 1,2 0 392,3-5 962,-3 0 0,12-49 0,-5-14 0</inkml:trace>
  <inkml:trace contextRef="#ctx0" brushRef="#br0">16741 11478 7666,'-10'-11'1454,"-1"1"1,6 6 5266,-6-1-5090,0 3 1,-5 2-945,0 0 0,0 0 58,0 0 1,0 5-482,0 1 0,0 6-521,0-1 0,0 3 1,0 2-1367,0 0 1,6-2-504,-1-3-66,7 3 0,-3-5 2192,7 7 0,22-7 0,4-2 0</inkml:trace>
  <inkml:trace contextRef="#ctx0" brushRef="#br0">17061 11606 7666,'-10'14'1077,"-1"-3"0,-1 3 1435,-10-3 0,3 3-395,-8 2 1,6-2-1170,-6-3 1,2 3-329,-2-3-509,-3 3 0,12 0 1,-3-1 52,3-2 1,9-6-875,4 6 404,3-1-208,2-1 0,7 0 1,4-5-493,3 1 1,2 6 411,0-6 0,2 6 35,3-6 459,-3 7 0,5-3 0,-7 5-303,0-3 396,7 3 0,-5-5 0,4 6-268,-5-5 798,-8 4 0,4-5 0,-8 7-12,-1 0 561,-3 7 0,-1-5 0,-3 4 454,-8-5-1281,0 6 1,-13-5 0,2 4-475,-4-5 229,-5-1 0,-13-10 0,-8-3 0,-4 1 0,0-1 0</inkml:trace>
  <inkml:trace contextRef="#ctx0" brushRef="#br0">18614 11366 7653,'-16'0'2980,"0"0"-2438,0 0 1,2-2-1,3-3 1,4-6 61,0-3 1,3-4-477,-6-3 0,4 3 0,-4-5 1,-3 2 128,-1-1 0,-2 3-95,0 8 1,-2-1-88,-3 6 0,3 3 37,-3 8 0,-3 11 1,3 12-1,2 8 227,1 7 0,4 10-97,3 6 1,2 5 67,4 5-253,3 4 1,-5 0 0,7-4 0,0-5 0,2-5-393,3-6 1,-3-4-973,3-7 0,2-10 0,0-10 1307,2-5 0,-5-29 0,3-8 0</inkml:trace>
  <inkml:trace contextRef="#ctx0" brushRef="#br0">17926 11894 7680,'-11'2'2586,"0"3"-1989,8-3-322,-4 5 1,14-7 1316,3 0 0,12-7-183,4-4-1285,12-3 1,-3-2 0,6-2-1,0-1 1,0-4-529,4-2 0,6 0-172,2-2 0,1-1-651,-6 6 0,-6 3 0,1 6 1227,2 3 0,1 20 0,2 1 0</inkml:trace>
  <inkml:trace contextRef="#ctx0" brushRef="#br0">18742 11798 7680,'-16'16'0,"0"0"0,2 6 1381,3-1 0,-1 6-394,6-6 1,-1 7 531,2-1-1187,3-4 1,-5 6 0,7-6 0,0 0 214,0 0 0,0-2-153,0-5-531,7-7 106,-5-2 0,10-14 0,-5-3 0,0-6 0,2-6-318,0-4 0,-5 1 97,1-2 1,2 0 87,-1-5 1,4 0 120,-4 0 39,6 7 1,-8-5-1,6 5 629,3 0-659,-6-5 1,7 12 0,-5-3-312,0 3-305,5 2 0,-5 2 0,7 1-1794,0 3 897,0 6 1547,0-3 0,28 57 0,8 12 0</inkml:trace>
  <inkml:trace contextRef="#ctx0" brushRef="#br0">19302 11862 7680,'-11'0'211,"1"0"1,4 0 264,-4 0 1,4 0 1278,-4 0-1250,-1 0 0,-5 2-244,0 3 0,2 4 9,3 7 1,-1 0 304,6 0-365,1 7 1,5 2-1,0 6 511,0-5-562,0 4 0,2-5 1,3 6-1,6-5 1,3-4 25,2-5 0,5-8-95,1-3 1,6-5-316,-1-1 0,-2-1-29,1-5 0,-1-4-169,2-12 0,1-3 202,-6-7 0,-3 2-5,-8 3 0,1-3 129,-6 4 0,-1-5 249,-5-1 1,-2 6-69,-3-1 1,-9 7-81,-8-1 0,-6-2-687,1 2 0,-3 1 86,-2 9 597,7-3 0,-26 34 0,-1-1 0</inkml:trace>
  <inkml:trace contextRef="#ctx0" brushRef="#br0">19734 11846 7680,'-16'9'2123,"0"5"0,2-5-1852,3 7 1,4 0-448,7 0 293,0 0 0,0 0 0,0 2 1578,0 3-1456,0-3 0,0 7 0,2-5-39,3 1 0,-1 0 1,5-5-1,-2 0 241,-4 0 1,1-5 304,1 0-735,-3-8 1,7 4 0,-5-8-1,1-5-294,-2-4 1,5-6-263,-3-6 0,7-1-64,-1-4 1,-2-5-1,2 2 1,1-5-177,2-1 1,2 2 413,0 2 0,-5 0 625,0 0-122,-1 0 0,5 2 0,-3 3 0,-1 8 796,1 6 0,-3 6-483,2 7 1,-6 7-51,6 4 1,-8 10 10,3 6 1,1 3-23,-2 2 1,2 0-218,-2 0 1,-1 0-164,7 0 0,-6-1-36,6-5 0,-8-3-85,3-7 1,2-1-68,3-5 0,-2-3 130,2-7 1,-6-7-793,6-3 0,-2-12 96,1-4 0,4-5-86,-3-1 0,-2 0 513,2 0 1,-2-2 147,1-3 0,4 3 677,-3-3 0,3 5-388,2 5 1,0 4 985,0 7 0,0 2-500,0 3 1,0 4 47,0 7 1,-1 13-186,-5 3 1,5 10-219,-5 1 0,3 5-277,-3 5 1,5-3-294,-5 3 1,-1-3-411,2-2 1,-2-2 734,1-3 0,5 3 0,-7-5 0</inkml:trace>
  <inkml:trace contextRef="#ctx0" brushRef="#br0">21383 11718 7661,'0'-11'1467,"0"1"1,0-1-1031,0-5 0,-6 0 0,-1 0 0,-2 0 127,-3 0 0,-2 0 88,-2 0-483,0 7 0,-2-5 1,-2 5-1,-3 0 1,0 4 121,0 3 1,-4 11-255,6 7 0,-6 4 149,6 12 0,0-2 0,5 12 0,1 3 191,5 1 0,3-3-217,7 0 1,0-3-88,0 3-79,7-4 0,7-14 1,9-5-1,2-8 1,3-6-433,3-5 0,1-4-47,0-8 1,0-1 262,0-15 0,-2-2 0,-3-6 1,-6-2-233,-3 1 0,-2 2 69,0 2 347,-7-7 0,3 7 0,-7-2-146,-1 6 246,-9 1 1,1 0 0,-7 3-135,-1 0 150,-2 3 1,-8 7 0,-1 1-99,-2 3-98,6 6 0,-4-5 1,7 6-196,0-3 148,0 1 0,0 5 0,1 2-284,5 3 1,-3-1 198,8 6 1,-6-4-274,6 4 1,0-4-708,5 4-111,0-6 1341,0 3 0,14-7 0,4 0 0</inkml:trace>
  <inkml:trace contextRef="#ctx0" brushRef="#br0">21367 11638 7677,'-11'0'0,"0"0"0,-1 0 1149,5 0 0,0 7 112,7 4 0,7 3-922,4 2 1,3 2 0,4 3-1,1 6 343,2 3 1,1 4 4,-6 3 1,5 4-100,0 7 0,1 6 117,-6-1 1,0 7-107,0-1 1,-6 3-23,1 2-301,-7 0 0,3 1 0,-7-3 530,0-4-678,-7-2 1,-4-8-1,-10-2 1,-4-3 0,-2-8 47,0-6 1,3-8-349,-3-10 1,-3 1-529,3-7 0,2-3-1205,-2-12 0,6-3 853,-6-14 1,8-1-773,-3-9 0,5-4 324,1-7 1500,0 0 0,13-17 0,4-11 0,0-6 0,0 0 0</inkml:trace>
  <inkml:trace contextRef="#ctx0" brushRef="#br0">21943 11606 7677,'-25'-11'509,"4"1"1,3 4 725,2-4 0,2 4-685,3-4 0,-3 4 225,3-4-575,4 6 1,-7-3 0,3 7 63,-3 0 0,-2 2 1,0 3 90,0 6 1,0 10 22,0 6 1,5 5-190,1 5 1,4-3-1,-3 5 1,2-1-11,4-1 1,3 0-394,5-5 62,4-7 1,9 4 0,1-10 0,4-5 0,2-6-907,4-7 1,1-2 665,2-5 1,0-8-36,0-7 263,0-1 0,-7 1 0,-4-2 133,-3-2 12,-2-2 1,-7-3-1,-2 2 879,0 1-676,-5 0 1,3 0 0,-10 1 920,-6-3-932,4 6 0,-13 0 0,4 7 101,-1 0-620,-8 0 1,5 2 0,-5 1-660,2 3 1,0 6 222,2-1 0,3 3 143,-3 2 639,10 0 0,4 28 0,7 8 0</inkml:trace>
  <inkml:trace contextRef="#ctx0" brushRef="#br0">22295 11590 7677,'-9'-16'0,"0"0"776,4 0-389,3 0 1,-7 5 0,6 1-1,-4-1 1877,-2 2-1687,-2 2 0,-5 7-104,0 0 0,0 0 414,0 0-694,0 7 1,4 2 0,-1 7-56,1 0 0,-6 5 0,9 3 1,-2-1 128,1 0 1,4 5-197,-4-1 1,6-2-146,-1 1 0,5-4-334,5 5 1,2-8 35,4 2 0,8-5-780,-3-5 911,4 3 0,-2-12 0,3 3-694,6-3 696,-4-2 0,0-5 0,-5-4-461,3-5 500,-3 1 1,5-12 0,-7 6-190,0-2 0,-2-8 68,-3 2 0,1-3 256,-6-2 0,1 5 171,-2 1 1,-3 6 572,3-1 0,-3 3-122,-2 2 907,0 7-926,-7 2 1,5 14-11,-3 4 0,5 10-150,5 6 1,-1 5-23,6 5 1,-1-3-120,2 3 1,3-1-32,-3 1 1,-2-5-322,1 0 0,1 0-459,5-5 0,-2-9-1176,-3-2 0,3-11 162,-3 0 1588,3-3 0,2-66 0,0-16 0</inkml:trace>
  <inkml:trace contextRef="#ctx0" brushRef="#br0">22663 10982 7677,'-14'16'1293,"3"0"1,4 7-712,7 4 0,7 8 1511,4 3 1,3 6-844,2-1 0,5 3-381,1 2 0,5 5-484,-6 1 1,0-3 129,-5-8-583,0 3 1,-5-5 0,0 5-196,1-3 73,-5 3 1,6-12 0,-8 2-2169,-2-8 1,5 2 2357,-3-3 0,0-11 0,-5-2 0</inkml:trace>
  <inkml:trace contextRef="#ctx0" brushRef="#br0">23303 11718 7665,'-9'16'4800,"2"0"1,7 0-3365,0 0 1,2-5-1088,3 0 0,-3-6-555,4 6-202,2-8 0,-4 10-2810,7-8 3218,-1 0 0,-8-26 0,-4-6 0</inkml:trace>
  <inkml:trace contextRef="#ctx0" brushRef="#br0">11988 14279 7747,'-16'0'0,"0"0"0,0 0 1309,0 0-691,7 0 0,4 6 1,12-1-1,9-1 717,9-2 0,7-2-690,5 0-374,4 0 1,9-2 0,1-2-47,3-1 1,4-1 0,-3 6-1,0 0 6,1 0 0,4 0-268,-1 0 0,-4 2-550,-2 4 0,-5-3 0,-3 6 0,-4 0-1160,-2 0 1,-7-6-550,-6 3 2296,-6-4 0,-40-24 0,-17-5 0</inkml:trace>
  <inkml:trace contextRef="#ctx0" brushRef="#br0">12516 14312 7747,'-23'0'0,"0"5"635,-4 0 0,4 1 271,7-6 0,5 0 843,1 0-1231,6 0 1,-1 0-81,10 0-322,4 0 1,9 3 0,3 6 0,4 9 0,2 5 372,-1 5 0,1 4-174,5 6-136,0-4 1,0 12 0,-2-4-1,-1 5 1,-4 1 373,-2 0 1,-2 5-428,-5 0 0,-2 1 1,-3-6-1,-6 0 49,-3 0 0,-4-7-165,-3-4 1,-6-3 26,-10-2 0,-4-2-181,-7-3 1,4-4 29,-4-7-452,3-7 1,-12-2 0,6-7-176,-3 0-129,1-7 0,5-4 0,0-10-367,0-6 122,0-3 0,7-2 1115,4 0 0,31-29 0,10-6 0</inkml:trace>
  <inkml:trace contextRef="#ctx0" brushRef="#br0">13140 14824 7747,'-16'0'581,"0"0"0,0-2-291,0-3 1,5 3 1170,1-3 301,-1 3-1304,-5 2 0,7 7 31,4 4 1,3 3 10,2 2 1,2 0-151,3 0 1,-1 5-206,6 1-139,1-1 0,5 0 0,0 1 0,2-3 0,1-1-173,3-2 0,1-5-274,-2-1 0,-1-6-134,7 1 431,-8-3 1,10-2 0,-8 0 0,-2-2-1,-1-3-263,-2-6 0,-5-8 271,0-3 1,-3-6-50,3 1 0,-4-5-97,-7-5 0,6 3 221,-1-3 0,0 3 64,-5 2 1,0 7 498,0 4 1,-2 3-36,-3 2 36,3 7 0,-7 3-68,4 12 0,3 3 128,-3 7 0,3 5-231,2 0 1,0 8-223,0-2 1,6 1-201,-1-1 1,6 1-409,-6-7 1,7 1-992,-1-6 1,1 0 669,-1 0 1,3-7-1522,-3-4 2340,3-3 0,16-45 0,4-10 0</inkml:trace>
  <inkml:trace contextRef="#ctx0" brushRef="#br0">13924 14552 7226,'9'0'3862,"-2"0"-2799,-7 0 1,-7 0-290,-3 0 1,-5 0 0,-1 0 0,0 0 3,0 0 0,0 1-185,0 5-428,0-4 0,-5 10 0,0-5 0,1 2 1,2 3 3,2 3 0,6-5-13,-1 1-693,7 0 1,-3-1 0,9-1-716,3-2 0,10 4 754,6-6 1,7 1 227,-1-6 0,3 5 0,2 2 0,0 0 131,0 0 1,-1 4 115,-5-6 1,3 8-187,-8-2 401,8 3 1,-12 2 0,3 0 0,-8 0 0,-6 2 1031,-5 3 1,-1-2-726,0 8 1,-1-5 514,-5 4-810,-3-6 0,-12 5 0,0-8-580,1-1 0,2 4 1,2-11-1,0 0-1021,0-4 0,-5-3 73,0-2 0,5-9 1324,5-7 0,-7-43 0,-3-19 0,4 20 0,0 0 0,-1 0 0</inkml:trace>
  <inkml:trace contextRef="#ctx0" brushRef="#br0">14180 14071 7720,'9'8'0,"0"0"2291,-3 8 0,-3 2-815,8 4 1,-1 4-337,6 12 1,1-3-665,-1 8 0,0 0-84,0 5 0,5-2-323,0-4 0,1-2-173,-6-8 1,1 0-297,5 0 0,-5 5-542,5 0 1,-10-5-2448,-1-5 3389,-8 0 0,5 5 0,-8 0 0</inkml:trace>
  <inkml:trace contextRef="#ctx0" brushRef="#br0">14100 14552 7699,'-10'0'1814,"-1"0"227,8 0 0,-5-2-1498,8-3 0,9 1-379,7-7 0,9 2 908,13-1 0,-3-10-996,8 4 1,0-3-1011,5 3 1,5 0 609,0 0 324,1 0 0,-8 1 0,5-1 0,5-1 0,-1 1 0</inkml:trace>
  <inkml:trace contextRef="#ctx0" brushRef="#br0">16037 14071 7659,'0'-10'3596,"0"-1"-3282,0 0 0,-2-3 0,-1 2 0,-4 1 167,-2-1 1,3-3-264,-4-1 0,-1 0 1,-5 0-1,0 0 61,0 0 1,-2 2-257,-3 3 1,3-1-34,-3 7 1,-2-1-1,1 8 1,3 3 29,1 6 1,2 12 94,0 9 1,2 7-13,3 9 1,4 2-1,7 2 1,0 1-135,0-1 1,2-3 26,3 0 0,4 2-573,7-3 1,0-3-1,0-13 1,0-2-1130,0-3 1,0-4 818,0-7 887,0-7 0,-14-9 0,-4-9 0</inkml:trace>
  <inkml:trace contextRef="#ctx0" brushRef="#br0">15541 14584 7681,'7'9'2048,"-3"-2"-1395,6-7 0,1 0-125,5 0 1,2-4 68,3-7 0,6-1-593,10-15 1,4 1-656,7-6 1,0 0 0,0 0 650,0 0 0,4 5 0,8 0 0,4-2 0,0-1 0</inkml:trace>
  <inkml:trace contextRef="#ctx0" brushRef="#br0">16405 14263 7681,'-16'15'0,"0"-5"0,-5 10 370,-1-4 1,3 4 550,8-4 0,-3 1-582,3 5 0,4 1 1,2 5-1,3-3 416,2-2 0,0 4-383,0-6 0,7 4-278,4-9 1,3 2 0,2-13 0,2-1-424,3-2 0,-3-2 260,3 0 0,-3-7-43,-2-4-27,0-3 1,0-8 0,0 1 0,0 0 0,-2-3-411,-3-2 0,-2 1 422,-4-2 1,-3 2 445,3-1 0,-3-3-153,-2 8 1,0-6 0,0 4 0,-2 0-67,-3 0 1,-4 3-388,-7 10 0,-2-3 57,-3 8 0,-2-1-168,-4 6 0,4 0-883,7 0 1,-5 8 1280,-1 2 0,8 33 0,7 8 0</inkml:trace>
  <inkml:trace contextRef="#ctx0" brushRef="#br0">16629 13767 8782,'2'23'2153,"3"4"0,4 5-1701,7 5 0,2 6 162,3 10 0,-3-1-341,4 7 1,1-2-256,-2 1 1,0-3-253,-5-6 1,0-9-1060,0-2 883,0-12 1,-5-2 0,0-10 409,1-4 0,-12-52 0,-2-20 0</inkml:trace>
  <inkml:trace contextRef="#ctx0" brushRef="#br0">16965 13703 7681,'-9'11'2230,"4"0"0,3 6-1608,2 10 0,2 5 94,3 5 0,4 6-70,7 10-290,7-3 1,-5 11 0,5-8 0,-1-1 0,-1-3-240,-1-1 0,3-5-1627,-2 0 1,0-13 316,-5 2 1193,0-11 0,8-12 0,0-10 0</inkml:trace>
  <inkml:trace contextRef="#ctx0" brushRef="#br0">17542 14183 7681,'-16'0'0,"0"-5"527,0 0 0,0-1 0,0 6 1456,0 0 1,5 0-342,0 0-1272,8 0 0,-5 8-167,8 2 0,2 6-258,4 6 68,-5 2 1,14 8 0,-3 1 0,6 0 0,3 3 47,-1 1 1,-1-5-240,3-5 0,-5-7 94,5 1-246,3-3 0,-8-9 1,5-4-1,-4-3 1,-2-4-73,0-3 1,0-10 115,0-6 1,-8-8 189,-2 3 1,1-6 307,-2-6 1,1 5 98,-6-5 1,-8 4 339,-2 2 0,-4 2-281,-2 4 1,-8-5 40,-2 5 0,-4 3-1333,-2 1 1,1 12 555,5 4 0,-5 4-1090,5 2 1456,3 8 0,0 50 0,7 20 0</inkml:trace>
  <inkml:trace contextRef="#ctx0" brushRef="#br0">17814 14263 7648,'1'16'-1337,"5"1"2642,-4-9-584,12 0 1,-12-16-208,3-2-195,-3-5 0,-2-1 0,0 0 1,0 0-1,0 0 1336,0 0-1267,0 8 0,-2-5 0,-2 6 848,-1-2-950,0 6 1,5-3 4,0 12 0,1 10 1,3 12-1,3 6 273,2 3 0,2 9-430,5 2 1,5 0-195,0 6 0,8-4 1,-4-6-1,1-5-257,1-7 1,-6-16 71,6 0 0,-2-10 132,2-1-83,-4-18 1,-7-4 0,-2-17-314,-3-3 602,3 3 0,-12-12 0,3 5 0,-3-2 0,-2 0 242,0-1 0,0-1-715,0 3 0,0 2 40,0 8 1,-7 2-602,-4 4 315,4 2 307,-7 16 0,10 9 146,-7 15 0,8 7 292,-2 9 0,3 2 357,2 4 0,7-3-273,4 8 1,3-2 41,2 1 1,2-2-44,3-8 0,-2-2-80,8-3 0,0 1-83,5-7 0,-6-1-37,1-9 0,0-4 76,5-7 0,-7 0-22,-4 0 1,2-7 532,-1-4 0,-3-9-229,-8-1 0,3-7 497,-3 1 0,-2-5-243,1-6 1,-6 5-60,1-5 0,-3-1-278,-2 2 1,0-6-119,0 6 1,0-6-134,0 6 1,-2-1-218,-3 6 0,3 7-3678,-3 4 3869,-4 10 0,0 47 0,-7 17 0</inkml:trace>
  <inkml:trace contextRef="#ctx0" brushRef="#br0">19990 14167 9230,'0'-17'619,"0"-3"1324,0-1-1575,0-1 0,-1 6 0,-5 0 0,-4 0 0,-5 0 0,-1 2 0,-1 3 471,-5 6 1,-1 3-528,-4 2-352,-3 0 0,7 7 0,-5 6 147,1 6 1,2 6-1,-2 7 1,6 0 200,3 0 0,4 0-247,3 0 1,4-1 9,7-5 0,7 3-74,4-8 0,10 1 1,6-8-1,5-2-104,5-1 0,-3-8-142,3 3 0,3-4 129,-3-2-38,7 0 0,-15-6 1,3 1-1,-4 1 1,-1 3-122,0 1 1,-8 0 129,3 0 1,-10 0 4,-1 0 1,-6 0-141,6 0-130,-8 0-411,4 0 467,-7 0-349,0 0 0,0-8 0,0-2-1958,0-4 2665,0-10 0,-7-65 0,3 33 0,-1 0 0</inkml:trace>
  <inkml:trace contextRef="#ctx0" brushRef="#br0">20198 13527 7699,'-7'-18'0,"-3"-3"0,2 3 611,3-3 765,-4 3 1151,7 9-1858,-5 2 1,14 19-269,4 5 1,-2 15 2,2 0-176,-1 10 1,5 1 0,-3 10 0,-1 4 0,-1 2 494,-1 0 0,4-6-380,-8 6 0,6 3-140,-6 2 0,2 2 0,-3-13 0,3-3-162,2-6 1,-4-6-659,6-12 1,-6-4 166,6-12-170,-8-2 1,12-17-1,-7-7 1,3-9-1,-2-7-203,-2-6 0,4 3 358,-6-8 0,0 6-4,-5-6 1,0 7 242,0-1 89,0 3 1,0 2 0,0 2 546,0 3-19,0 4 0,0 13 743,0-1 0,0 9-501,0 2 1,6 9 271,-1 12 0,2 4-479,-1 7 0,1 0-46,3 0-312,5 0 0,-8-1 1,5-3 43,-1-1 0,-1-2-554,6 1 1,0-3 104,0-7-1024,0-7 1,1 0-1,-1-5-553,0 1 1914,7 0 0,9-54 0,9-14 0</inkml:trace>
  <inkml:trace contextRef="#ctx0" brushRef="#br0">20903 14055 7699,'0'11'2859,"0"0"-2079,0-8 0,1 4-413,5-7 0,-3 0-39,8 0 0,1-1 103,10-5 0,-4-3-215,3-7 1,2-1-113,-2-5 1,1 3-80,-6-8 1,0 6 71,0-6 0,-7 6 105,-4-6-94,4 7 0,-7-3 0,1 7-119,-6 0-31,1 7 1,-12-3 0,3 7-1,-3-1 1,-4 1-29,-3 0 1,3-1-17,-4 6 0,5 7 320,1 4 0,0 5-130,0 5 1,5 2 94,0 4 0,8 5 15,-3 0-162,5 0 0,1 7 0,1-8-227,5-5 1,3 5-486,7-5 1,5-3-137,0-1 1,8-6-756,-3-6 0,5 3-807,1-8 2358,0 0 0,28-19 0,8-4 0</inkml:trace>
  <inkml:trace contextRef="#ctx0" brushRef="#br0">21447 13879 7699,'0'-17'383,"0"-5"0,-7 4 569,-4-3 1,2 3-294,-2 2 0,1 2 194,-6 3 1,0 4-479,0 7 0,0 0-144,0 0 0,2 4 6,3 6 1,-2 3 65,8 14 0,-6-3 74,6 3 0,0 9-115,5-4 0,0 3-157,0-3 0,0-1-98,0-5 1,0 3-411,0-8 230,7 0 0,-4-5-568,8 0 0,0-7 184,5-3 1,0-12-1011,0-4 1179,0-5 0,0-2 1,0-3-140,0-1 1,-6-6 205,1 6 1,-2-6 243,2 6 0,-2-1 159,-4 6 0,-3 0 95,3 0 0,-1 2 880,1 3-52,-3 4-94,5 7 1,-7 7-244,0 4 0,0 5-268,0 5 0,2 3-273,3 2 1,-3 4-64,3-3 1,2-2-176,-2 2 0,8-2-424,-2 1 0,-3-3-865,3-7 0,-6-5 1400,6 0 0,7-29 0,7-2 0</inkml:trace>
  <inkml:trace contextRef="#ctx0" brushRef="#br0">21783 13879 7695,'-16'16'0,"7"6"0,4-1 0,-2 9 525,1 2 0,1 6 1662,5 4-1371,0 5 1,2-7 0,3 8 1343,6 0-1892,3 1 1,-3-1 0,-3 0 299,0 0-953,4-7 1,-10 3-1,5-7 181,0-1 0,-5-4 0,3-5 0,-3-6-3722,-2-3 3926,0-9 0,-7-59 0,-2-21 0</inkml:trace>
  <inkml:trace contextRef="#ctx0" brushRef="#br0">21831 13767 7681,'0'-16'984,"-2"2"124,-3 3 0,3 2-352,-3 4-19,3 3-242,2-5 1,0 14 416,0 4 0,7-2-483,4 2 1,3-3-56,2 3 0,0 3-221,0-3 1,0-2 48,0 2 1,5-6-250,1 6 1,-1-6 57,-5 6 1,0-6 67,0 6 1,0-6-127,0 6 1,-5-6-197,-1 6 0,-1-6-1,2 6 0,-2-1-534,-4 6 555,-3 0 0,5-5 1,-9 0-142,-3 1 1,-2 2 249,-4 2 0,-8 2-26,3 3 1,-6-3 192,1 4 0,-2-3-176,-4 3-384,-3-5 0,5 6 1,-5-7-2058,3 0 2564,-3-7 0,-2-23 0,-9-13 0</inkml:trace>
  <inkml:trace contextRef="#ctx0" brushRef="#br0">22247 13847 7681,'-16'0'906,"0"0"-5,0 0 0,5 0-634,1 0 1886,6 0-1815,-3 0 0,14 0 0,4 0-161,3 0 1,4-5-1,1-2 1,4 0 35,2 0 1,-5-4-179,1 6 1,2-8 68,-1 2-155,-1-3 0,-5 0 1,-2 2-1,-1 1 0,-3-2-932,3-1 1,-6-2-195,-2 0 253,-3 0 724,-2 0 0,-2 7 0,-3 4 1,-6 3-1,-3 2 335,-2 0 0,-2 2-84,-3 3 0,3 6 695,-3 10 0,3-1-157,2 7 0,2-1 110,3 6 0,-1 0-345,6 0 0,1-5-148,5 0 1,0-2-414,0 1 1,7 1-571,4-11 1,3 3-225,2-8 0,0-4 241,0-1 760,7-5 0,16-36 0,11-10 0</inkml:trace>
  <inkml:trace contextRef="#ctx0" brushRef="#br0">22855 13559 7681,'-16'0'959,"0"0"120,0 0 0,-5 2-175,0 3 0,-6-1 679,5 6 0,-4 1-408,4 5 1,1-5-605,5-1 1,-3 1 261,3 5-480,-4-7-359,18 5 1,-3-12-226,10 3 0,4-3-448,7-2 0,0-5-471,0 0 1,5-6 419,1 6 0,-1-1-28,-5 6 530,7 0 1,-5 0 0,5 0 347,0 0 1,-5 0-63,3 0 0,-3 0-11,-2 0 1,0 2 203,0 3 1,-5-1 852,0 7-803,-8-8 0,6 11 0,-5-3 517,1 3 0,-2 4-1094,-8 3 1,-4-1 188,-7 7 1,0-6 183,0 6 0,0-8 102,0 3-199,0-5 0,-14-22 0,-4-6 0</inkml:trace>
  <inkml:trace contextRef="#ctx0" brushRef="#br0">23127 13079 7669,'9'0'2196,"4"2"-1271,-8 3 0,6 11 66,-6 11 1,0 3-225,-5 2 0,6 7 1,-1 4-1,-1 1-360,-3-1 0,-1 3-573,0-3 0,6-2-459,-1 1 0,0-11-227,-5 1 1,0-9 851,0 3 0,-21-27 0,-6-3 0</inkml:trace>
  <inkml:trace contextRef="#ctx0" brushRef="#br0">22935 13447 7669,'0'-11'4102,"0"1"1,7 4-3414,4-4 0,3 1-750,2-2 1,9-3 284,7 3 0,2-3 0,9-2 1,1 0-296,2 0 0,2 0 38,0 0 33,-7 0 0,20-7 0,-3-2 0</inkml:trace>
  <inkml:trace contextRef="#ctx0" brushRef="#br0">24152 13303 11038,'0'23'1453,"0"6"0,0 6-51,0 8-1132,7 3 0,-4 11 0,8 5 0,0 6 0,-1-1 0,-1-1 0,-2-4 475,-3-3 1,-2 2-757,-2-8 1,0-1-264,0-10 0,0-3-666,0-7-1075,0-7 1056,0-2 1,0-15 0,0-8-335,0-9 1,0-13 0,0-6 1292,0-8 0,0-27 0,0-14 0,0-9 0,0-1 0</inkml:trace>
  <inkml:trace contextRef="#ctx0" brushRef="#br0">24184 13287 7659,'-7'-21'0,"-4"-1"1,4 1 512,1 5 0,-1 5 1971,2 1 103,0-1-1697,5 2 0,7 4-683,3 10 0,5-1-54,1 6-67,0 1 0,7 0 1,2-1-1,0 3 0,-2 1-90,0 2 1,-4 0-58,8 0 0,-2-5 1,3-1-1,-3 3-114,-2 1 1,-1 0 38,-6-3 1,0 3-180,0-3 1,-2-2 0,-3 1 0,-4 1-211,0-2 1,-5 5 465,3-3 1,-10 3 60,-6 2 0,-5 0 142,-5 0 1,-4 0-85,-7 0 1,0 0 131,0 0 0,-2 2-103,-3 3 1,3-3-47,-4 3 1,5-3-594,1-2 1,7-5-78,3 0-1607,5-1 1261,8-1 1,10-4 972,16-10 0,18-20 0,10-9 0,6-5 0,1 0 0</inkml:trace>
  <inkml:trace contextRef="#ctx0" brushRef="#br0">24888 13287 7661,'-11'-9'1064,"1"4"-464,-1-4 0,-5 2 359,0-4 0,0 4-496,0 7 0,5 0-27,0 0 0,1 0-41,-6 0-290,7 0 1,-4 4 0,6 4 0,0 8 0,0 4 245,4 3 0,-5 0-261,3 4 1,0 3-69,5-3 0,0 1 1,2-1-1,3-6-289,6-3 1,-3-7-258,3-1 1,5-6 66,5 1 0,1-10-858,-6-6 919,7-3 0,-5-4 0,5-3 0,-4-4 0,-1-2-110,-4 1 0,-1 4 537,3-4 1,-2 6 178,-3-1 0,1 3 28,-6 2 316,-1 0-108,-5 7 1,0 4 495,0 10 0,0 6-119,0 10 1,2 4-373,3 7 0,-3-5-292,3-1 1,-1 1-192,1 5 1,-1-2-291,6-3 0,-4-4 18,4-7 1,-4-5-331,4-1 0,1-6 258,5 1 376,0-3 0,14-80 0,-13 29 0,0 0 0</inkml:trace>
  <inkml:trace contextRef="#ctx0" brushRef="#br0">25368 12727 7661,'-9'0'1589,"2"7"-606,7 3 1,0 10 805,0 1 1,7 13-1095,4-2 1,-2 11 173,1 0-735,1 3 0,5 2 0,0 0 1,-2-2-1,-1-1-715,-3-3 0,-1-6 398,2 1 0,1-3-2432,-6-2 1676,-1-7 1,-5-2 938,0-7 0,-21-21 0,-6-6 0</inkml:trace>
  <inkml:trace contextRef="#ctx0" brushRef="#br0">25144 13111 8861,'-9'0'6256,"4"0"-5391,10 0 0,4 0-14,7 0 0,7-5-470,4-1 0,3-1-436,2 2 0,7-4 0,4-7 1,3 0-1073,2 0 1,0 0 5,0 0 1,-2-6 1120,-3 1 0,-4-14 0,-7 1 0</inkml:trace>
  <inkml:trace contextRef="#ctx0" brushRef="#br0">25944 12551 7661,'-5'10'1300,"0"1"1,-6 0-583,6 5 0,-1 7 67,6 3 0,-2 12 0,-1 4 0,-2 5 266,1 1 1,2 2-453,2 3 1,0-2-81,0 8 1,0-13-1,0 2 1,0-1 126,0-1 0,0-5-718,0-4 1,0-10 129,0-6-820,0-10 0,0 0-19,0-11 0,0-4 20,0-12 0,6-5-1305,-1-1 1624,7-6 1,-8 8-1,5-6 1,0-1 0,0 0-197,3 1 1,-3 6 614,2-1 0,-3 3 434,3 2-163,3 0 1,-5 0 1740,7 0-1473,0 7 0,0 2 1,0 7 1144,0 0-1258,0 0 1,0 7 0,0 5 595,0 8-900,0-2 0,0 7 1,-2-6 301,-3 3-989,3-1 1,-10-5 0,5 0-1343,-2 0-1648,5 0 3578,-10 0 0,5-21 0,-7-6 0</inkml:trace>
  <inkml:trace contextRef="#ctx0" brushRef="#br0">26680 12326 7661,'-16'16'2977,"8"0"373,2 0 0,4 8-2458,2 2 0,0 5-278,0 1 2,0 0 1,2 5-1,2 0 1397,1-1-1757,8-2 0,-5-9 0,8-4 218,0-3-2078,0-2 0,2-2 1,0-2 145,-2-1 1458,4 0 0,-19-2 0,6-2 0</inkml:trace>
  <inkml:trace contextRef="#ctx0" brushRef="#br0">26840 13383 7654,'-16'0'702,"0"0"0,0 0 0,0 0 1</inkml:trace>
  <inkml:trace contextRef="#ctx0" brushRef="#br0">24312 15688 7651,'-2'-16'151,"-2"0"0,-1 0 0,0 2 0,-1 2 1232,1 1 1,-2 0-558,2-5 1,-4 2-234,-7 3-414,7 4 1,-7 9 0,2 1-1,-8 6 1,-1 4 221,0 5 0,-6 8-251,3 1 0,-4 5 8,-2 5 0,0-3-118,0 4-4,0-5 1,7-1 0,3 0 0,5-1 0,2-5-201,5-4 1,3-5 102,7-1 1,1 0-48,5 0 12,10 0 1,16-5-1,10 0 1,5 3-1,2 4-254,5 3 0,-5 0 34,5-5 1,-3 0 159,3 0 0,-4 1-25,3-1 228,-10 0 1,-4-4 0,-9 2 359,-3 4-32,-4 2 1,-14-3-1,-4 3 594,-3 1 0,-9 8-227,-4-3 1,-9 5-184,-1 1 1,-9-2 34,-2-3 0,-2 3-205,-9-4 1,6 3 26,-6-2-520,1 3 0,-6-11 0,1 6-91,5-2 1,-5 4-1511,5-6 0,3 1 191,1-6-993,12-7 2507,3-2 0,21-43 0,4-8 0</inkml:trace>
  <inkml:trace contextRef="#ctx0" brushRef="#br0">25304 15384 7707,'-25'0'-94,"2"0"1162,7 0-708,7 0 0,2-7 1,9-2-1,5-2 1,7-1-1,7-4 886,4-4 1,9-10-697,9-2-411,10-7 0,18-13 1,-28 24-1,1-1 1,5-3-1,2-1 1,4-3-1,2-1-246,3-4 0,1 0 0,8-2 1,2-1 210,4-4 0,0 0 1,-23 16-1,1 1 0,0-1-60,25-14 0,-1 2 0,-3 4 0,-2 3 0,-12 6 0,-1 4 0,-5 4 0,-2 3-326,-4 4 1,-3 2-1,33-10-570,-14 8 0,-10 8 598,-22 2 0,-8 6 1,-4 6-525,-8 4 0,-4 10-1226,-8 1 2004,-15 8 0,-31 24 0,12-19 0,1 0 0</inkml:trace>
  <inkml:trace contextRef="#ctx0" brushRef="#br0">25224 15544 7713,'-25'0'1,"-3"-2"0,6-3 594,1 3 1,5-12 0,0 3-1,2-3 588,3-2 1,4 0-713,7 0 0,7 7-38,4 4 1,12 3 233,9 2-503,7 0 0,23 9 1,8 7-1,8 11 0,-36-11 1,1 1 117,2 2 0,1 0 0,4 1 0,1-1-159,2 0 1,1-1 0,7 4-1,1 1-1141,1 0 0,2 2 1082,0 1 1,1-1 0,-2-7 0,0-2 0,0 3-1,-1 0 1,-2-2 0,0-1 0,-3-1 0,-2-1 25,-4-3 1,-1-1 0,36 11-417,-17-10 0,-8 2 198,-9-3-284,1 5 1,-22-12 0,0 6 0,-9-2 0,-7-2-2262,-6 3 1728,5-7 1,-15 8-1162,0-3 2106,-7-5 0,-33 6 0,-15 1 0,-2-4 0,1 0 0</inkml:trace>
  <inkml:trace contextRef="#ctx0" brushRef="#br0">24872 16457 7719,'-23'7'181,"5"0"1,-3 5 899,3-1 0,9 0-482,4 5-247,17 0 1,2 1 0,20 5 0,11 4 0,11 7 1575,12 4-1567,5 4 1,-29-17 0,1 0-1,2 1 1,2 0-858,3 1 1,1 1 637,1-2 0,2 0 0,4 6 0,1 2 0,1-3 0,0 0 1,2 2-1,0-1 0,-1-2 0,-1 0 143,-1 0 1,-1-1-1,-4-3 1,0 0-409,-2 1 0,-1 1 1,-4 1-1,-1-1 106,1 0 0,-2 0 0,-2-1 0,-1-1-59,36 18 0,-8-4 316,-8-7-457,-8 7 0,-11-10 0,-6 1-903,-7-5 141,-11-4 1,1-5-1,-12 0-1555,-4 0 2534,-4-7 0,-2-2 0</inkml:trace>
  <inkml:trace contextRef="#ctx0" brushRef="#br0">24504 15752 7701,'-16'0'46,"0"0"1,1-2 431,5-3 91,3 3 1,1-7 117,1 4 1,1 3-378,10-3 1,-4 5-106,3 5 0,-3 4 155,-2 7-155,0 0 0,5 6 0,0-1 1,6 2-52,-6-2 0,10 4 0,1 7 0,7 0 137,9 0 1,5 8-3,0 2-175,8-3 1,-2 8-1,8-7 261,2 1-282,1 6 0,-6-12 1,-2 6 244,-3-2-387,-4-1 1,-7-6 0,0 1 202,0 5-277,0-4 0,-5 5 1,-2-7-36,-2 0 0,5 5-67,-1 0 0,3 1 3,2-6 1,-5 7 57,-1 4 0,1-2 275,5 1 1,-2-6-33,-3 1 1,1-3 83,-6-2 0,-1-2 2,-5-3 0,-5-6 688,-1-10-281,-6-4-314,10-7 1,-12-9-204,3-7 0,-3-2 68,-2-8 0,-2-8-435,-3-9 0,-4-3 68,-7-2 1,0-7-58,0-4 0,-5-1 96,-1 1 0,-6-3-194,1 3 0,-5-3 244,-5-2 1,-4-6-119,-7 1 0,-2 0-166,-3 5 1,1-1 309,-6 1 1,1 2 171,-2 3 0,11 6-57,11 10 1,3 4 355,2 7 0,7 7-51,4 4 0,3 10 498,2 6-421,0 3 0,0 2-169,0 0 0,5 0 27,0 0 0,8 2-80,-2 3-916,-4-3 0,7 7-315,-3-4 1,10-3 1084,6 3 0,14-39 0,6-22 0,4-2 0,0 0 0</inkml:trace>
  <inkml:trace contextRef="#ctx0" brushRef="#br0">25944 14103 7669,'-7'-8'376,"4"-1"1,-8 5 0,-2-1 3175,-1 1-2652,-2-5-606,0 7 1,0-5 0,0 9 0,0 3 834,0 6-915,7 3 0,-3 4 0,5 4 113,-2 4 0,5-1 0,-3 2 1,2 1 211,-1 2 1,1 1-485,5-5 0,5 3 37,1-8 0,6 1-495,-1-6 1,8-2-1,5-4 1,0-4-489,5-4 0,1-2 29,2 0 1,0-2-1767,0-4 1845,7-2 783,-5-8 0,27-36 0,-3-8 0</inkml:trace>
  <inkml:trace contextRef="#ctx0" brushRef="#br0">26392 13879 7675,'-16'0'0,"6"-1"588,-1-5 0,6 4 1864,-6-3-1312,7 3 0,-3 4-102,7 3 1,0-1-606,0 7 1,0-1-123,0 6 0,0 6 139,0-1 0,6 6-138,-1-6 0,6 6-227,-6-6 1,2 6-151,-2-6 0,-1 0 47,7-5-865,-8 0 1,6-1-1451,-4-5 2333,-3 5 0,12-42 0,-5-2 0</inkml:trace>
  <inkml:trace contextRef="#ctx0" brushRef="#br0">26408 15448 7675,'-10'0'4542,"-1"0"-3837,0-7 1,1 0-1,1-6 1156,2 3-1362,-6-1-85,11-5 1,-12 5 48,4 1 1,-3 8-213,2 2-155,-3 7 1,12 9 0,-3 0 0,3 2 0,2 3 101,0 6 1,0-2-30,0 1 0,7-6-882,4 1 329,3-3 0,4-2 1,2 0-1,3-2 1,2-3-1133,3-6 1,-3-3 261,2-2 1,-6 0 482,6 0 771,-8 0 0,11-35 0,-5-10 0</inkml:trace>
  <inkml:trace contextRef="#ctx0" brushRef="#br0">26728 15448 7675,'-16'0'0,"0"0"0,6 5 399,-1 1 1,2 1 1396,-1-2 499,2-3-1690,8-2 1,8-9-451,2-7 0,4-2 62,2-3 1,0 3 360,0-3-429,0 3 1,0 7-1,0 1 1,0-1-1,0 0 679,0 1-613,0 6 0,0-3-171,0 7-55,-7 0 1,4 2 0,-8 3-1,-1 6 0,-3 3 51,-1 2 1,0 5 96,0 1 1,0 6 357,0-1-358,0-4 1,-1 5 0,-3-4 472,-1 0-543,-1-4 1,6 3 0,0-7 104,0 0-315,0 0 1,8-2 0,2-3-91,4-6 0,2-3-276,0-2 1,2 0-5,4 0 1,-5-2-461,5-3 0,-4 3 35,-2-3 1,0-2 113,0 2 824,-8-1 0,0 13 0,-8 2 0</inkml:trace>
  <inkml:trace contextRef="#ctx0" brushRef="#br0">26168 16777 7665,'-16'0'3307,"0"0"-892,0 0-997,0 0-1026,0 0-101,7 0 1,0 0-1,6 2 91,-2 3 1,-3-2 244,3 8-250,3 0-305,-12 5 1,12 2-1,-3 1 1,3 3-1,2-3-31,0-1 0,0 3-133,0 1 1,0-1-456,0-5 377,7 0 0,2 0 0,7-2 0,0-1 0,0-4-1090,0-2 0,2-2 300,3-5 0,-3 0-758,3 0 1163,4-7 555,-7 5 0,27-48 0,-3-3 0</inkml:trace>
  <inkml:trace contextRef="#ctx0" brushRef="#br0">26408 16905 7659,'-9'2'215,"4"3"1659,-4-3-387,7 5-885,-5-7-391,7 0 0,0-2 1,2-1 235,3-3-80,-3-6 1,12 8-165,-3-6 1,3 1 0,2-4 0,0 4 75,0 2 1,0-3-126,0 4 0,0-5-92,0 6 0,-1-2 169,-5 2 0,4 3 143,-3-3-256,3 3 0,-5 4-150,-3 3 0,-5-2 96,-1 8 1,-1-6-272,-5 6 63,-3 0 0,-5 5-40,3 0 1,-1-5-35,7-1 1,-6-4-529,6 4 473,-1-6 1,6 5-284,0-4 257,0-3 1,2 5 66,3-7 0,4 0 135,7 0 0,0 0-22,0 0 0,0 0 124,0 0 0,0 0 45,0 0 1,0 0 355,0 0-96,0 7 1,-1-3 221,-5 6 1,3-4 167,-8 4-207,0 1 0,-6 5 265,-5 0 1,-3 0-282,-7 0 1,0-2-115,0-3 1,-5 3-463,0-3 0,-6-2-447,6 1 0,-1-4-3509,6 4 4055,-7-6 0,-23-4 0,-13-9 0</inkml:trace>
  <inkml:trace contextRef="#ctx0" brushRef="#br0">27321 14023 7665,'-11'0'-107,"0"0"889,-1 0-476,-2 0 0,3-5 0,0 0 0,1-1 0,-1 1 0,0 0 570,-1 1 1,3 2-803,-2 2 0,6 2 85,-6 3 1,6 10 19,-6 6 0,8 7-1,-3-1 1,-1 5-85,2 6 1,0-3 60,5 8 1,1-8-95,5 3 0,-3-6-43,8-6 0,5-2-72,5-8 53,8-8 0,-4 0 0,7-8-245,0 0 185,0-8 0,1-8 0,3-10-204,1-4 258,-6-2 1,-3-6-1,-7-1 29,-1-2-11,-2 6 1,-9-5 0,-4 10 40,-3 3 0,-2-1 15,0 7 0,-13-1 44,-3 6 1,-5 7 90,0 4 1,-3 3 154,-2 2-226,-4 0 1,5 0-1,-6 0 7,5 0 0,1 7-20,3 4 0,5-2-165,-5 2 23,5-1 1,8 6 0,2 0-10,-1 0 1,7 0-69,-5 0-113,12 0 0,8 0 70,7 0 1,2-5-14,-1 0 0,4-8-17,12 3 0,-4-5 70,3-1 1,2 0-101,-2 0 1,6-7 106,-6-3 0,-1-5 39,-9-1 1,1 0-14,-7 0 34,1 0 1,-13 0 40,-4 0 1,-5 6 170,-5-1 0,-6 7-237,-10-1 0,-4 3 37,-7 2 0,0-5-815,0 0 1,0-1 51,0 6 788,7-7 0,-34-16 0,-1-11 0</inkml:trace>
  <inkml:trace contextRef="#ctx0" brushRef="#br0">28137 13943 7668,'0'-10'2466,"0"-1"-2098,0 7-65,0-10-212,0 12 0,7-5 0,4 7 0,3 0 1,4 0-1,3 0 265,6 0 0,5 0-284,5 0 0,4 0 6,7 0 1,5 0-23,1 0 1,11 0-42,-1 0 0,9 0-971,-3 0 964,6 0 0,-10 0 1,3 0-1,-3-1 1,-2-3-77,0-1 1,-7-6 90,-4 6 0,-5-6-52,-5 6 39,11-1 0,-19 1 1,8-2-137,-8-2 36,4 5 0,-3-8 0,5 7 0,0-1 0,-2 1-422,0 0 0,6-3 173,-3 3 1,4 3-66,2-3 0,-1 3 139,-5 2 0,5 0 644,-5 0 0,3 0-535,-3 0 1,-1 0 151,-3 0 0,-5 0 271,5 0 0,-4 0-173,-2 0 1,0 0 128,0 0 0,-2 0-99,-3 0 0,6 0-75,-6 0 1,7 0-78,-8 0 1,3 0-145,-2 0 1,3 0 128,-4 0 0,-2 0-35,-3 0 1,2 0-84,-2 0 0,1 0 84,-6 0 0,-6-2-441,1-3 518,-7 3 0,-11-12 0,-11 5 0</inkml:trace>
  <inkml:trace contextRef="#ctx0" brushRef="#br0">28729 13463 7656,'-16'9'-12,"0"5"1,0-3 0,2 3 121,3 2 94,-3 0 0,12 5 1,-5 1-1,2-3 0,-1-1 1,3-2-1,3-2 57,5-3 0,4 3-424,7-3 139,0-4 0,0 2 0,0-5 73,0 1 1,2 0 0,1-5 0,3 0 19,-3 0 1,-1-2-113,-2-3 1,0 2-34,0-8 1,0 0-118,0-5 1,0-5 0,0-1 0,-2 1-525,-3-2 1,1 0-245,-6-4 961,6-3 0,-24-38 0,1-17 0</inkml:trace>
  <inkml:trace contextRef="#ctx0" brushRef="#br0">28809 12967 7656,'-11'5'360,"1"0"0,6 10 124,-1 1 0,3 7 77,2 9 0,7 2-137,4 3 0,10 9-135,6 8 0,-2-1 1,1-5-1,1 0 19,-2 0 0,3-7-461,-6-4 0,4 1 176,-4-6 1,-1 1-1275,-5-11 842,0-1 1,2-5 0,2-2 408,1-3 0,7-18 0,-3-11 0</inkml:trace>
  <inkml:trace contextRef="#ctx0" brushRef="#br0">29481 13351 7656,'-10'0'0,"-1"0"1457,7 0-693,-10 0-237,12 0 1,-6 2 0,4 3-295,-1 6 0,-1 3-115,6 2 0,6-5-54,-1-1 0,2 1 236,-2 5-335,-3 0 0,11 0 0,-6-2 0,0-1 0,2-4-609,0-2-1064,-6 5 1708,11-3 0,-12-21 0,5-8 0</inkml:trace>
  <inkml:trace contextRef="#ctx0" brushRef="#br0">27433 15912 7656,'-16'0'2102,"0"0"-1679,7 0 1,2-1 0,7-5 86,0-4 1,0 1-404,0-2 0,0 6 0,1-4 89,5 2 127,-4-6-272,12 11 1,-5 2 163,7 11 1,0 3-174,0 2 1,0 0 0,1 0-1,3 0 28,1 0 0,2 0-84,-1 0 1,-3-7-72,8-3 1,-2-5-1,2-1 1,-4-1-172,0-5 1,-5-3 76,3-7 0,-9-1 1,-1-5 157,-7 4 0,3-6 0,-7 4 1,-2 0-1,-5 4 24,-9 4 1,-2 3 95,-9-2 0,1-1-99,-6 7 73,0-1 1,0 6-1,0 0-40,0 0 90,7 0 1,-4 7 0,8 2 371,1 0-343,3 5 1,6-6-1,2 4 163,2-1-179,2-8 0,6 10 132,5-8-105,3 7 0,7-10 184,0 4 0,0 1-237,0-2 0,0 0 97,0-5-249,0 0 0,0 0-539,0 0-373,0 0 1,0 0-75,0 0-1153,-7 0 434,5 0 1747,-12-7 0,-17-30 0,-11-15 0</inkml:trace>
  <inkml:trace contextRef="#ctx0" brushRef="#br0">28313 15784 7656,'-16'0'-221,"0"0"0,2-1 0,1-3 221,3-1-234,-1-1 0,2 4 0,5-1 1162,8-2 1,1-1-248,11 6-439,-3 0 1,15-5 0,-5 0 0,2 1 0,4 2 653,1 2 1,9-5-522,4 0 1,3-1-36,2 6 1,7-2 0,6-1-1,6-2 139,8 1 1,10-3-367,-40 5 0,1-1 1,1-3-1,0-1-702,1 2 1,0-1 625,0 0 1,0-2 0,2 0-1,0 0 1,0 0 0,1 0 0,1 1-1,-1 0 1,-2 1 0,0 0-70,-1 0 0,0 1 0,-1 0 1,-1 1-61,-1-1 0,0-1 0,1-1 0,-1 0-70,35-4 80,4 4 1,-24-5 0,4 6 0,-2 1 0,-1 0-302,-2-1 1,-6 1-182,-10 5 1,1 0 263,-7 0 1,1 0-139,-6 0 1,-2 0 246,-3 0 0,-4 0-816,-7 0-205,0 0 1212,-7 0 0,-45-7 0,-17-2 0</inkml:trace>
  <inkml:trace contextRef="#ctx0" brushRef="#br0">29001 15272 7634,'-16'-2'46,"0"-1"1,2-4 430,3-2-292,-3 5 1,5-8 0,-7 5-1,0-1 1,2 0 0,1 0 1338,3 1-1141,-1 2 1,-3 7 0,3 3-7,6 6 1,3 3-222,2 2 1,0 5-85,0 1 1,2 4-49,3-4 0,4-1 0,7-5 1,2 0-225,3 0 0,-3-2 84,3-3 0,2 1-509,-1-6 386,-1-1 0,0-5 1,3-2-1,-1-1 1,0-4-670,-4-2 0,-1-7 120,-2-6 1,4-6 225,-4 1 562,3-3 0,-18-23 0,-7-11 0,5-6 0,0 1 0</inkml:trace>
  <inkml:trace contextRef="#ctx0" brushRef="#br0">29017 14792 7634,'-11'0'341,"1"0"-46,6 0 1,-8 7 455,6 4 0,1 10-219,5 6 1,2 6 141,3 10 0,4 2-239,7 13 1,0 1-128,0 5 1,0-5 60,0-1 1,0-8-348,0-2 0,0-7-673,0-9 71,0-7 0,0-4 580,0-10 0,7-47 0,2-17 0</inkml:trace>
  <inkml:trace contextRef="#ctx0" brushRef="#br0">29417 15176 7634,'-9'0'2171,"2"0"-1949,7-7 0,7-2 123,4-7-224,10-7 1,-3 5 0,5-3 0,-1 1 0,1 1 427,2-3 1,-6 1-234,3 5 1,1 2 46,-2 3 0,-1 2 231,-10 4-501,4 3 0,-6-3-21,2 10 0,-3 4-140,-7 7 95,0 7 0,-5-3 0,-2 6-217,-2 3 48,-2 1 1,1 2 0,-1 0-7,-1 0 0,3 5 0,0 1 1,2-3 232,3-1 1,-3-4 217,2-3 1,-1 1-109,6-6 0,7-6 9,4-6 1,5-6-172,5 1 0,-1-3-232,7-2 0,-6-5-43,6-1 0,-2-6 117,1 1 1,3 2-1247,-8-1 0,0 6 1371,-5-1 0,-14 17 0,-4 6 0</inkml:trace>
  <inkml:trace contextRef="#ctx0" brushRef="#br0">27449 17721 7242,'-2'-9'1948,"-3"4"-800,-6 3-1044,4-5 1,-7 5 0,3-3 0,-3 3-1,-2 2 1,0 0 247,0 0-490,0 0-74,0 0 294,7 7 0,3 2 3,12 7 0,3-1 21,7-5 1,1 4 0,3-5 0,1 0 59,-1-3 0,3 1-123,-2-2 0,2 0 0,-3-6 1,1-5-104,-1-4 1,-2-5-48,-2-1 0,-7-1 107,-4-5-37,-3 4 0,-2-12 0,-2 5 1,-3 0-1,-6 2 68,-3 0 0,-9 5 213,-4-3 1,-3 5 86,-2 5-180,-7-3 1,5 12 0,-4-3 468,5 3-424,1 2 0,5 0 102,0 0-405,8 7 0,3 2 0,10 7 172,5 0-548,1-7 1,1 5 0,5-5-284,4 0 0,6 4 370,6-8 0,-5 2-1508,5-2 1904,3-3 0,42-2 0,19-9 0</inkml:trace>
  <inkml:trace contextRef="#ctx0" brushRef="#br0">27705 17641 7634,'-25'7'0,"-4"-3"0,8 5 0,1 0 0,3 0 448,1-6 1,7 11-1,7-3 1,9 2-1,13-1 596,8-1 0,2-8-519,13 3-358,7 2 0,3-4 0,9 5 1,4-2-1,2-2 158,3 2 1,4-5-302,10 4 1,-40-3 0,1 1 0,4-1 0,1-1 0,2 0 0,1 0-229,1-2 1,0 1 0,2 2 0,0 0 192,1-1 0,1 1 1,1 0-1,-1-1-88,3-2 0,-1 0 83,-4 4 0,-2-1 0,-3-1 1,-1 0-1,-3 2 0,0 1 0,0-1 1,0-1-1,0 0 0,-1-1 40,-2 2 1,0-1 0,41-1 0,-8 4 0,0-5-203,4-1 1,0 0 233,-8 0 0,-2 0 1,-8 0-1,0-1-71,0-5 1,-2-1-112,-3-4 0,-11-1 5,-11 7 0,-3-8 0,-2 4 0,-2-1-232,-3-1 0,-10 7 384,-6-1-654,-7-4 517,3 7 1,-7-6-1007,0 2 1,0-3 1148,0-7 1,-29-7 0,-6-2 0</inkml:trace>
  <inkml:trace contextRef="#ctx0" brushRef="#br0">28889 17449 7597,'-11'-2'346,"1"-3"1483,-3-6-1560,-1-3 0,0 3 1,1 1-1,3-1 1,-3 0-1,-1 1 1,-2-1 620,0 2 0,0-3-641,0 6-192,0 1 0,-5 5 0,-1 0 0,3 0 1,1 0 80,2 0 1,0 7 112,0 4-264,0 3 0,7 2 0,4 0 0,3 0 0,2 2-204,0 3 0,9-3 1,5 3-1,7-3-152,4-2 0,2-2 58,5-3 0,0 2-7,0-8 1,2 0 0,1-5 0,3 0-441,-3 0 0,-1 0 442,-2 0 1,-2-7 0,-1-5 0,-4-6 315,-2-3 0,-16-51 0,-9-6 0</inkml:trace>
  <inkml:trace contextRef="#ctx0" brushRef="#br0">28857 16889 7597,'0'23'595,"-5"-3"-88,-1 6 0,1-4 1,5 2-1,0 1 399,0 0 0,7 7-616,4 6 1,3-1-1,2-3 1,2 1 763,3 3 1,-1 6-752,6-1 1,-6-4-72,1-2-309,-3-3 1,0-2-1,0 0 1,0-2-1,-4-3-1585,0-6 1,-5-8 804,2-2 0,-6-8 857,6 2 0,-8-31 0,4-10 0</inkml:trace>
  <inkml:trace contextRef="#ctx0" brushRef="#br0">29353 17289 7597,'-9'0'4573,"-5"0"-3001,12 0-1428,-5 0 1,14-5-1,4-2 1,3 0-387,2-1 0,0-4-450,0 1 603,0 4 1,6-7-1,-1 5 1,0 0-1,1 2-94,-1 0 1,0 5 0,-5-3 0,0 3 207,0 2 1,0 0 8,0 0 0,-1 2 0,-3 1 0,-3 4 38,-2 2 1,0 2 29,-2 5 0,-3 0-93,4 0 253,-5 0 0,-2 2 1,-5 1-1,-3 3 1,-1-3 142,-1-1 1,2-2 0,-2 0 0,4-2-73,0-3 0,5-2-326,-3-4-664,-4-3 373,15 5 0,-5-9 169,15-3 0,2 1 0,2-4 1,3-1-59,2 0 1,0 3 104,1-4 0,5 4 47,-5-4 0,3 6 151,-3-1 0,5 1-85,-5-1 198,-3 3 1,6-5-1,-8 7 592,-1 0-628,-3 7 1,-8-3 0,-3 6 184,-5 3 1,-1 1-98,0 2 1,-1 0-77,-5 0 0,-3 6-39,-7-1 0,-5 2-11,0-2 1,-8 2-193,3 4 0,1-2-579,-2-4 140,0-3 1,1 11 0,-1-8-365,-1-1 0,4 3-538,3-2 0,3 0 172,2-5 1192,0 0 0,7-7 0,2-2 0</inkml:trace>
  <inkml:trace contextRef="#ctx0" brushRef="#br1">27465 13767 7745,'-23'0'63,"-4"0"0,-3 0 0,-1 0 1,3 0-1,-1 0 0,-3 0 502,-3 0 1,-1 0-1,8 0 1,1 0-224,-1 0 1,-1 7 0,1 4 0,3 3 26,2 2 0,7 7-285,5 4 1,8 5 0,-3 5-1,8 8-109,9 6 1,8 1-46,19 7 0,8 5-46,7 5 0,8-5 0,-3-7 1,5-4-197,1-6 1,-2-3 99,-3-12 0,-4-5 0,-6-16 0,3-8-54,1-6 0,-1-13 383,-9-11 0,-6-7-59,-10-9 1,-4 1 0,-7-13 0,-2-1 267,-3-2 1,-4 3-22,-7 1 1,-7-1-220,-4 2 1,-5-4 0,-5 7 0,-8 4-451,-6-1 1,-6 8 145,-7 2 1,2 0-559,3 5 552,4 3 0,7 20 1,1 4 223,5 3 0,17 52 0,11 12 0</inkml:trace>
  <inkml:trace contextRef="#ctx0" brushRef="#br1">27449 15592 7745,'-16'-2'-10,"-2"-1"1,-2-4-1,-1 0 1,1-2-71,3 0 0,1-2 1,-2-5-1,-2 0 227,-1 0 1,-2 0-88,1 0 0,5 2 0,-5 1 0,3 5 23,-3 0 1,5 3 81,-5 5 1,10 7 0,1 6 0,1 8 344,1 11 1,-4 9-88,8 12 1,7 4-1,8 7-368,5 7 0,8 2 1,5 7-1,8-1 0,6-5 30,5-4 1,6-6 0,2-9-1,0-12-387,0-15 1,4-10 79,-6-8 0,6-6 0,-6-15 0,-3-10-28,-5-7 0,-1-12 197,-7-2 1,-1-6 378,-9-6-232,-4 5 1,-9-14-1,-3 5 1,-6-5-1,-3-1 174,-2 0 1,-7 6-1,-6 1 1,-6 0 131,-8 0 0,-9 5-235,-1-1 1,-7 5-163,1 5 1,-3-1 230,-2 6-345,0 8 1,7 7 0,5 9-815,8 3 641,5 4 1,5 9 0,0 3-364,2 6 0,-2 10 647,13 6 0,0 24 0,5 8 0</inkml:trace>
  <inkml:trace contextRef="#ctx0" brushRef="#br1">27273 17289 7745,'-24'-2'0,"0"-1"0,-1-3 436,3 3 0,-1-4 1,0 1-1,0 3 250,0 1 0,2 2-540,5 0 0,-6 0 0,1 0 0,1 0 150,3 0 0,1 2-82,-1 3 0,1 6-59,0 10 1,6 2 0,1 8 0,2-1 112,3 4 0,2 8-186,2 1 0,8 5-139,2 5 0,4-1 0,4 7 1,5 1-249,9 2 0,0 1 169,6-5 1,3-4-56,1-12 1,3-4-1,1-10 1,0-5-73,4-5 1,2-7 303,-4-17 1,0-10-63,0-10 0,3-17 0,-1-7 0,-5-5 41,-5-5 1,-4-4 15,-9-6 0,1-1-1181,-7-4 1429,-6 4 1,-3 14 0,-8 4-264,-6 3 50,-5 9 0,-16 4 1,-4 10-1,-5 4 0,-4 4 252,-1 2 0,-13-6-332,2 13 1,-5-6 130,0 10 0,3-4-644,-4 4 1,-1-4 23,2 4-689,0 1 0,12-2 1187,3-4 0,-1-1 0,2 1 0,1 6 0,3 3 0</inkml:trace>
  <inkml:trace contextRef="#ctx0" brushRef="#br1">13012 16569 7727,'-11'0'91,"1"0"1,-3 0 800,-1 0 1,3 0 87,1 0-851,-1 0-101,2 0 1,7 7 95,8 3 0,1 6 53,-2 6-131,-3-4 0,7 14 0,-6-2 0,3 7 1,-3 4 76,-1 4 1,3-4-47,1 1 0,-1 4 11,-5 2 0,0 2-14,0-12 0,0-3 121,0-8-58,0 3-219,0-12 1,0-4-207,0-14 179,0-7 1,5-16-1,3-6 23,0-6-130,3 1 1,5-14 0,0 2-138,0-6 214,0-8 1,0 8 0,0-7-124,0-1 231,0-2 0,0-1 0,0 5 471,0 4-317,-7 5 0,5 8 0,-3 7 326,3 11-278,-5 9 0,4 15 126,-8 5-209,7 10 0,-8 10 0,5 12 271,-2 4-291,5 5 0,-10 2 0,5 1 154,0-2-172,-5 11 0,7-22 0,-5 11 63,1-1 1,0-3-125,-5-1 0,0-1 25,0-10 0,6-3-181,-1-13 95,0 0 0,2-7-168,4-4 1,-2-10 105,2-6 1,-3-10-48,3-6 0,2-5 22,-8-5 1,6-2 66,-6-4 1,6-3-120,-6 3 0,6-1 117,-6 1 1,6-3 175,-6 3 0,6 4 67,-6 1 0,6 6 237,-6 6 0,2 3 288,-2 7-74,4 7 1,7 10-131,0 16 0,0 7-98,0 14 1,0 3-252,0 7 1,0 0 44,0 0 0,0 0-437,0 0 0,0-2-127,0-3 1,-1-4-332,-5-7 0,4-7-448,-3-4 1,3-5 499,2-5 0,0-4-1142,0-7 1819,0 0 0,7-78 0,-10 29 0,-1 0 0</inkml:trace>
  <inkml:trace contextRef="#ctx0" brushRef="#br1">14084 16521 7735,'-10'0'2743,"-1"0"-1853,0 0 0,3 1-491,2 5 1,10 3-1,3 7 1,2 1-188,3 5 0,2 3 0,1 7 0,-3 0-78,-1 0 1,-2 0-380,1 0 0,3 5 196,-8 1-376,0-1 0,-5-5 0,2-2 0,2-1 1,1-5-3012,-1 0 2664,-3-10 772,-1-7 0,-14-64 0,-4-14 0</inkml:trace>
  <inkml:trace contextRef="#ctx0" brushRef="#br1">13924 16120 7735,'-16'0'0,"-5"0"785,0 0 0,1 2 120,9 4-1032,-3-5 0,14 6-418,0-7 1,13 0 544,8 0 0,57-7 0,9-2 0</inkml:trace>
  <inkml:trace contextRef="#ctx0" brushRef="#br1">14517 16585 7735,'-8'16'0,"1"0"1444,-3 0-1015,-5 7 1,14-11 0,-5 4 0,5-1 303,1-1 1,0 2-305,0 0-348,7-7 1,-4 3 0,8-7-257,1-1-147,-5-2 123,1-2 1,-8-2-42,0-3 1,5 1 0,0-8-1,-1-4-222,-2-4 0,-1-8 135,5 1 1,-3-3 85,8-2 0,-6-2 166,6-3 1,0 3-1,5-4 1,-2 5 106,-3 1 1,3 7 651,-4 3 0,5 5-323,1 1 0,5 7 684,0 3 0,1 12-300,-6 4 1,5 13-129,0 9 0,1 8-229,-6 8 0,0 0-50,0 0 1,0 0-232,0 0 0,-2 0 102,-3 0 0,1-7-441,-7-4 1,6-3 220,-6-2 0,6-2-1227,-6-3 1,3-4-1267,-3-7-390,-3-7 2894,12-2 0,-19-64 0,3-14 0</inkml:trace>
  <inkml:trace contextRef="#ctx0" brushRef="#br1">15285 16361 9362,'-9'7'921,"2"-4"1,7 8-1,0 1-89,0 3 1,0 8 0,0 3 0,2 5-461,3 1 1,-2 1-1,6 3 1,0 3-639,0 2 0,-5-7 263,1-2-402,4 0 0,-5-14 1,4 3-1,1-5 405,0-5 0,-5-40 0,3-15 0</inkml:trace>
  <inkml:trace contextRef="#ctx0" brushRef="#br1">15189 16040 7713,'-16'0'1386,"0"0"1,0 6-764,0-1 1,2 8-1239,3-3 0,-2 4 0,8 2-545,2 0 1160,8 0 0,54 0 0,19 0 0</inkml:trace>
  <inkml:trace contextRef="#ctx0" brushRef="#br1">15573 16441 7713,'-7'23'0,"0"-4"344,-4 8 1,4-2-1,7 3 1,0-3 629,0-2 0,0-1-161,0-6 1,5 5-1,2 0 1,2-1-432,4-2 0,-4-8-364,1 1 1,-4-2 0,4 2-17,3-6 0,-4-3-155,1-2 0,-6-2-116,1-3 0,2-6 0,0-10 0,1-6-749,-1-3 1,0-4 518,-2-3 0,-1 1 186,6-7 1,-4 1 0,4-5 0,3 3 83,1 1 1,-3 9 690,-1 2 1,-1 2-115,2 9 1,3 1 0,-3 10 349,3 4 0,-3 19 196,-1 8 1,-6 9-79,1 8-592,4-5 0,-5 14 0,5-5 76,-2 5-217,-2 1 0,0-7 0,1-4-25,-3-3 1,1-4 0,-1-2 0,3-3-405,-3-2 175,6-8 0,-5-8-31,6-7 0,-4-7-263,4-4 0,-4-12-1032,4-9 1118,-6-7 1,8-4 0,-5 0-435,2-1 0,-3-1 650,4 3 0,-4-3-11,4 8 0,-4-6 591,4 6 0,-4 7-340,4 8 0,-4 5 921,4 0-458,1 9-294,5 0 1,0 10 0,-2 4 594,-3 4 1,3 6 231,-3 6 1,1 3-464,-1 7 0,3 1-220,-3 5 0,1-3-360,-1 8 1,3-7-203,-3 1 1,-2-3-798,1-2 729,1 0 0,3-6 0,-1-1-706,-3-2 1,1-1 393,5-6 552,0 0 0,0-36 0,0-8 0</inkml:trace>
  <inkml:trace contextRef="#ctx0" brushRef="#br1">16629 16233 7700,'-2'32'0,"-3"0"0,3 7 971,-3 3 1,3-1 3018,2 2-3291,0-7 0,9 8 1,5-7 1478,6-1-1976,1-2 1,1-4 0,-1-3-415,-1-6 1,-1-5 0,1-5-639,1-6 0,-1-5 850,-10-5 0,-17-33 0,-11-13 0</inkml:trace>
  <inkml:trace contextRef="#ctx0" brushRef="#br1">16549 15688 7671,'-23'6'0,"-4"-1"0,4 7 1796,2-1 0,3-2-1121,2 2 0,6-1 324,-1 6 0,7-5-999,-1 0 0,53-36 0,14-4 0</inkml:trace>
  <inkml:trace contextRef="#ctx0" brushRef="#br1">16949 16184 7666,'-14'2'1512,"2"2"0,1 1 1651,-1-1-2400,4 5 1,3-8 0,12 3-155,9-8 0,7-4-386,9-9-314,0-6 1,0 6-1,0-5 1,0 4-1,0 2 61,0 0 0,0 6 0,0-1 0,-1 0 52,-5 3 1,-3 0 1,-7 8 1,0 2 0,-1 4 187,-5 4 0,-3 10-114,-7 1 1,-7 6-4,-3-6 2,-5 8 0,-2-5 0,-3 9 0,-1-1 0,-1 0 162,-1 0 0,6 0 0,-7 0 0,3 0-9,0 0 0,1 0-164,10 0 1,-5 5 0,6 0-1,1-1 83,2-2 1,4-8-74,2 1 1,2-7-139,4 1 0,4-5 0,10-4 0,3-3-646,2-2 0,1-1 394,6-6 1,-5-7-1385,0-4 1183,7-3 0,-4-4 0,4-3-2325,-4-6 2014,4-3 0,-9 0 806,7 3 0,7-39 0,2-3 0</inkml:trace>
  <inkml:trace contextRef="#ctx0" brushRef="#br1">17718 16249 7657,'-9'16'0,"-4"0"0,8 0 1251,0 0-562,5 0 1,1-2-45,5-4 1,4-2 0,10-8 0,1 0 66,-1 0 1,3-8-545,-2-2 0,6-10 32,-6-1 1,6-6-115,-6 6-50,1-8 0,-12 10 0,-1-6-37,-2 2 1,-1-4 0,-6 6 0,0 1-333,0 2 0,-9-1 203,-7 3 0,-2-2-68,-9 13 0,6-1 420,-6 6 0,2 2-89,-1 4 1,-3 10 917,8 10 0,0 6-441,5 6 1,7 4-47,3 12 1,-1-3-294,2 8 0,1-8-87,10 3-244,3-4 0,8-2 0,3-2-1583,1-3 992,8-11 1,-3-9 650,12-7 0,4-28 0,6-10 0,8-1 0,-1 0 0</inkml:trace>
  <inkml:trace contextRef="#ctx0" brushRef="#br1">18662 16521 7638,'-2'-11'0,"-1"0"687,-3-1-387,1-2 1,5-2 0,-2 0 0,-1 0 0,-3 0 0,1 0 710,-2 0 1,3 1-497,-6 5-272,6-5 0,-10 14 1,3-5 103,-3 5 0,-2 1 0,-2 1 163,-3 5 0,8 8-275,-3 7 0,4 13 32,-4-2 1,5 4-116,0-4 1,8 5 0,-2 0 0,3-1-78,2-2 1,7-2-435,4 0 0,3-2 287,2-3-244,0-4 0,7-9 1,4-2-1,3-3 0,0-1-674,-3-5 0,7-1-82,-8-2 0,8-5 101,-7-1 971,-4-6 0,7-26 0,-5-13 0</inkml:trace>
  <inkml:trace contextRef="#ctx0" brushRef="#br1">18982 16873 7644,'0'11'0,"0"-1"2359,-7 1-1236,5 5-196,-5 0 1,9-7-381,3-4 1,-1-5-384,6-5 0,-4-4-70,4-7 1,1 0 5,5 0 0,-5-5-149,-1-1 1,-4 1-34,4 5 0,-1-6 0,2 1 0,-4 2-296,0 1 311,-5 2 0,10 0 188,-6 0-43,-1 7 0,-3 2 288,3 7-252,-3 0 1,10 7 0,-6 4 765,-3 3-548,6 9 0,-5-4 0,6 8 632,3 2-841,-6-6 0,7 5 0,-5-6 122,0-3-637,5 6 1,-10-9 0,5 2-1128,-2-6 0,5-8-377,-1 1 1,-4-5 1895,-2-5 0,-3-47 0,-2-17 0</inkml:trace>
  <inkml:trace contextRef="#ctx0" brushRef="#br1">19158 16265 7644,'-16'1'0,"0"5"0,5-5 2395,1 5 1,4 1-1187,-4-2 1,6 2 1700,-1-1-1943,-4-5-1360,7 7-119,-5-8 0,9 0-3210,3 0 3722,4 0 0,21-36 0,4-8 0</inkml:trace>
  <inkml:trace contextRef="#ctx0" brushRef="#br1">19718 16201 7644,'0'-11'6190,"0"0"-4749,0 8 600,7-5-1601,-5 16 0,5 8 0,-5 10 1,2 6-1,3 4 867,2 1-855,1 15 0,6-9 1,-2 10-1,1-3 0,-3-2-414,1 0 1,4-7 0,-6-4-1,1-3-1381,-1-2 0,-2-4-2099,-4-6 2375,-3-1-501,5-19 0,-8 5 0,-5-9 1568,-4-3 0,-55-54 0,26 20 0,0 0 0</inkml:trace>
  <inkml:trace contextRef="#ctx0" brushRef="#br1">19462 16425 7644,'-7'9'4634,"5"5"-3555,-5-5 1,9 1-321,3 1 0,9-7-376,8 1 1,8-3 0,0-2 0,8-2-594,3-3 1,-4 1-430,6-7 1,-1 6-686,6-6 0,0 2 0,0-3 1324,0 1 0,22-21 0,4-10 0</inkml:trace>
  <inkml:trace contextRef="#ctx0" brushRef="#br1">20470 16281 7644,'-16'0'3742,"0"0"-2479,0 0 1,0 0-125,0 0-752,0 0 1,0 0 0,0 1 0,0 3 0,0 1 94,0-1 1,0 3-1,2 0 1,2 0 100,1 0 0,2 6-404,-2-3 0,-3 5 1,5 1-1,-1 0-13,-1 0 1,7 5-14,-1 0 0,3 8-378,2-3 1,2 3 0,2-1-1,5-3-503,5-2 0,-2 4-80,10-6 1,-3-5-295,3-5 1,-3-7 0,6 1 1101,-2-3 0,8-31 0,2-13 0,2-3 0,-1 1 0</inkml:trace>
  <inkml:trace contextRef="#ctx0" brushRef="#br1">20534 15864 7644,'-16'-7'0,"0"5"990,0-3 1,6 3 1325,-1 2 1,6 7-1143,-6 4 0,8 10 160,-3 6 0,4 10-818,2 6 0,8 5 44,2 6-272,-3 2 0,8 9 1,-5-1-1,4 1 1,2 1-168,0-2 1,-5 2-144,0-13 1,-6-5-1167,6-5 1,-6-7-2186,6 1-972,-8-10 4345,5-4 0,-8-57 0,0-12 0</inkml:trace>
  <inkml:trace contextRef="#ctx0" brushRef="#br1">20743 16841 11925,'1'-14'1015,"3"1"1592,1 2-2246,8 1 1,-10-6-1,6 0 1,-2 0-1,-1 0 1,-1 0-1,2 0 232,2 0 0,0-6-498,1 1 0,5-2-439,-5 2 231,-3 3 0,6-11 0,-6 8 0,0 1 0,0 3-248,-3 1 1,3 5 41,-2 0 182,1 8 1,-5-3 303,5 12 0,-5 8-2,5 7 0,-3 6 38,3-6-153,-5 8 0,14-4 1,-6 7-1,1-2 0,1-2-502,1-1 0,-3-7-1130,2 1 528,0 4 0,-1-7 1,1 1 1053,1-6 0,-12-42 0,-1-15 0</inkml:trace>
  <inkml:trace contextRef="#ctx0" brushRef="#br1">21127 16329 9329,'0'16'5209,"0"0"-4543,0 0 0,0-6-164,0 1 1,0-6-153,0 6 0,0-6-3335,0 6 1365,0-7 1620,0 3 0,-15-50 0,-2-10 0</inkml:trace>
  <inkml:trace contextRef="#ctx0" brushRef="#br1">18630 15464 7643,'-16'0'208,"0"-5"1,0-1 0,0 3 271,0 1-460,-7 2 0,5 7 1,-3 2-1,3 4 1,0 1-1,-3 4 1,-4-1 1147,0 1 0,2 4-717,7-1 1,0 6 96,0-6 0,-6 13-17,1-2-199,0 3 0,10 4 0,2 6 1,0 6-1,2 10 207,0 7 0,2 6-241,5 12-264,0 3 0,3-41 0,1 1 0,1 1 0,2 0 0,2 1 0,2 1 0,2 1 0,1-1 150,0 2 0,2 1 1,3-3-1,1 1-304,0 0 1,3 0 0,2-1 0,1-1 168,1 0 1,-1 0 0,2-3 0,0-2 0,-3-6 0,1-2 0,1-1 0,1-1 6,29 28 0,0-9-349,2-12 0,-2-6 116,-4-10 0,-3-9 67,3-7 100,4-8 1,-7 10 0,3-8-46,-3-1-144,-2-3 0,-5-1 1,-1 0-189,3 0-542,-6-7 1,5-2 0,-4-7-316,1 0-39,-6-7 0,4 4 1283,-7-8 0,0 6 0,0-6 0,0-2 0,0-1 0,0-2 0</inkml:trace>
  <inkml:trace contextRef="#ctx0" brushRef="#br1">20791 15320 7623,'-11'0'1303,"0"2"-456,-1 3 1,12 2 0,5 6 0,9-3-1362,8 3 1,10 1 1615,10 2 0,12 5 0,4 3 0,5 0 333,1 5 0,5 6-900,0 3 1,-29-14 0,-1 2-284,30 22 1,2 5 136,-18 0 0,-1 4 0,-9 9 0,-8 3 50,-6 6 0,-13-2-214,-11 2 0,-3-2-85,-2 1 1,0 1 0,-2-11 0,-3-5-112,-6-2 0,-3-7-754,-2 3 0,-2-3 141,-3-2-520,3 0 1,-12-7 0,3-4 0,-3-3 1103,-2-2 0,0 5 0,-4-3 0,-6-9 0,-8-9 0</inkml:trace>
  <inkml:trace contextRef="#ctx0" brushRef="#br1">15045 18073 7692,'-9'8'83,"-5"-5"1,3 6 1154,-3-2 1,3-1-515,0-6 0,8-2-15,-2-4 1,3 3-59,2-8 1,0 6 134,0-6-511,0 8 1,5-12 0,2 6 51,2 1 1,-4-7-244,6 5 0,-6 1 0,4-2 0,0-3 139,0-6 1,2 1-20,5-8 0,-2 2-570,-3-2 1,3-3-1,-5 4 1,1-5-74,1-1 0,-2 2 251,2 3 1,1 4-3,-7 7 1,8 0-1,-2 2-58,3 3 1,7 4 206,0 7 1,6 4 13,-6 6 69,8 1 1,-4 19-1,7-5 243,0 0-295,0 5 0,-5-5 0,-3 6-23,0-5-168,4 4 1,-10-10-1,3 3-39,-3-5-201,-2 2 1,-5-13-1,-3 5-1304,0-1 964,4-8 781,-3 4 0,-14-35 0,-6-8 0</inkml:trace>
  <inkml:trace contextRef="#ctx0" brushRef="#br1">15349 17305 7699,'-16'0'841,"-2"-5"1052,-3-1-1404,3 1 0,-5 0 227,7-1 1,7-1-111,4 2-402,3 3 1,4-5-2537,3 7 2332,-3 0 0,40 14 0,3 4 0</inkml:trace>
  <inkml:trace contextRef="#ctx0" brushRef="#br1">25256 9013 7702,'-18'-7'44,"-1"-4"1,-1-3 0,4-2 0,5 0 1485,4 0-1356,2 0 1,5 0 0,0 0 0,0 0 0,0 0 0,0 0-1,2 0 413,3 0 1,-1 0-437,6 0-74,1 0 1,5 0 0,0 0 81,0 0 0,0-4 0,0 0 0,0 3 111,0-3 1,0 6-316,0 3 1,0 2-1,0-1 14,7-5 1,-5 8 0,5-3-1,0 2 1,2 3-118,0 0 1,11 1 12,-4 10 71,3 2 0,-3 16 0,0 6 0,2 9 0,0 13 58,-2 8 1,3 9 26,-8 17 0,-15-39 0,-1 2-197,0 3 1,-1 3-1,0 3 1,-2 1 315,1 2 1,-2 1-126,-2-3 1,-1 1-1,3 0 1,0-1 0,-2-3-1,-1-2 120,0 0 1,1-1-63,2-1 1,0-1 0,2 31 0,7-7 47,0-8-88,0-10 1,2 0-1,0-5-546,-2 1 519,3 0 1,-10-6 0,9-3 37,3-1-180,-3 7 0,5-2 1,-7 1-101,0-4 0,0-8-144,0 6 1,6-7 149,-1 1 1,-3-9-58,-2-1 1,-9-6 612,9 6 0,-4-7-495,4 1 0,-7-9 1215,-3-1-913,-5-7 208,-1 10 1,-7-7 106,-3 4 1,-5 3 282,-1-3 0,-7 3-126,-3 2-176,-5 0 0,-3 0 0,-1 0 176,-2 0 1,-8 5-255,2 1 1,-3 6-25,-2-1 0,-5 3-81,-1 2 0,-6 0-91,1 0 0,-1 2-1,1 3 1,-1-3-101,6 3 0,3-3-141,8-2 0,4-7-920,7-4-2293,14-10 2397,4-4 0,23-10 903,7-8 0,0 0 0,7-12 0</inkml:trace>
  <inkml:trace contextRef="#ctx0" brushRef="#br1">27337 9125 7703,'-16'0'141,"0"-2"597,0-3-510,7 3 0,-4-12 1,8 3-1,0-5 1,-1-4-1,1-3 1,1-2 680,3-3 1,-5-2-842,1-2 0,-6 5 0,4 0 1,-2 1 56,-3 1 1,-2 2-97,-2 7 0,0 1-237,0 5 204,-8 3-47,7 14 0,-5 9 0,10 14 0,3 9 0,2 13 122,3 8 1,-3 2 233,2 13 0,0 0-124,5 5 1,0 5-1,0-1 1,0-4 238,0-4 1,1-15-840,5-2 1,3-10 155,7-6-559,0-4 0,0-16 0,0-7-1626,0-9 1440,7-5 1008,-13-2 0,-3-35 0,-15-10 0</inkml:trace>
  <inkml:trace contextRef="#ctx0" brushRef="#br1">26728 9605 7715,'-16'0'392,"8"0"0,8-2 546,10-3 0,12-11-43,4-11 1,4-3-380,2-2 0,8-2-676,2-3 1,4 3-115,3-3 0,-1 5-253,0 5 0,0-1 420,0 6 107,0 1 0,14 5 0,4 0 0</inkml:trace>
  <inkml:trace contextRef="#ctx0" brushRef="#br1">27609 9429 7715,'-15'18'137,"5"3"1,3-3-135,7 3 0,0 2 773,0-1 1,0-1-334,0-5 1,1 0-410,5 0 53,-4 0 1,12-5 16,-4-1 0,-1-4-136,2 4 223,-7-6 1,3 1-46,-7-10-103,-7 3 1,3-17 0,-5 3 30,2-2 0,-4-7 1,4-2-1,0-3 114,0-2 0,2 0-46,5 0 0,0 5 18,0 1 1,0-1 108,0-5 1,5 7 185,0 4-265,8-4 1,-4 7 0,7-3-767,0 3 179,7 9 1,-4-4 0,6 8-2451,-2 2 2175,13 1 672,-16 2 0,60 21 0,-2 6 0</inkml:trace>
  <inkml:trace contextRef="#ctx0" brushRef="#br1">28025 9397 7715,'-11'0'0,"0"0"453,8 0 568,-4 7-504,7-5 0,9 0 354,7-8 0,2-6-628,8 1 0,-4-8-37,4-3 0,-1-4-267,2 4 1,1-6 15,-6 1 0,4 2 20,-4-2 1,-1 3-104,-5-3 1,-7 2-749,-4 4 159,4 3 238,-14-5 1,-2 14 213,-15 4 0,-1 10 86,2 6 1,3 5 223,-3 5-52,-4 4 0,7 9 0,-3 1 603,3 3-389,9 6 1,-3-1 0,6 8 166,3 3 0,1-1-52,2-5 0,2-7 74,3-4 0,6-10-276,10-6 0,-1-5-569,6-5-23,1-4 1,10-10 0,2-6-1141,2-7 1612,-5-11 0,0-16 0,3-10 0,-1-8 0,0 1 0</inkml:trace>
  <inkml:trace contextRef="#ctx0" brushRef="#br1">28601 9205 7715,'-9'16'643,"-5"7"-433,12-5 1,2-2 497,11-11 1,3-3-351,2-2 0,5-2-357,1-3 0,4-9 115,-4-8 0,4-1-22,-4 2 1,1 1 136,-2-7-96,-3 1 1,0-1 0,-9 2 0,0 2 0,-2 4 42,0 1 1,-2 2-219,-5 0 0,-7 1 0,-4 3 1,-3 3-40,-2 2 1,-2 2 133,-3 5 0,3 7 89,-3 3 1,3 6 141,2 6 0,2 5 48,3 10-12,-3 4 1,12 3 0,-3 2 929,3 4-1005,2 2 1,2-4-1,5-2 354,9-3-598,0-4 1,14-14 0,-3-4-124,3-3 1,7-9-441,1-4 1,6-12-1324,-1-9 0,3-7 105,2-9 1778,0-7 0,-17 3 0,0-5 0,2-5 0,0 0 0</inkml:trace>
  <inkml:trace contextRef="#ctx0" brushRef="#br1">29609 8276 8246,'-7'-9'1197,"4"-3"-354,-8 7 413,7-1-608,-3 6 1,7 4 0,0 7 1191,0 10-1424,0 7 1,0 17 0,0 5 0,2 5 0,2 5 725,1 3 0,7 1-867,-1 0 1,3 0-242,2 0 1,0-2-207,0-3 1,-5-11 0,0-11 0,1-3-676,2-2 1,-3-7 484,0-4 1,-8-9-2557,3-1 891,-5-7 2027,-1 3 0,-7-29 0,-2-4 0</inkml:trace>
  <inkml:trace contextRef="#ctx0" brushRef="#br1">29337 8821 7708,'-16'7'1633,"-5"-5"2040,0 3-1962,-1 4-614,6 0 0,9-2 147,7-7 1,9-7-592,12-9 0,4-6-269,7 1 0,6-8-437,-1 3 0,6-4-816,-6-2 491,15 7 0,-15-4 1,11 8-1684,-2 1 1,-5 2 2060,2 2 0,42 29 0,-34-3 0,-1 0 0</inkml:trace>
  <inkml:trace contextRef="#ctx0" brushRef="#br1">30394 8661 7708,'-32'8'0,"0"7"881,0-5 0,7 10 1191,3 1 1,-1 2-1459,2-1 1,1 3-289,10 7 1,3-6 327,7 1 0,1-7-224,5 1 0,4-3-484,12-2 1,-1-2-83,11-3 1,-4-4-17,10-7 1,-4 0 164,-2 0 0,0-2-10,0-3 0,-6-3 47,1-2 1,-7-4-205,1 3 0,0-5 666,-5-5-344,4 3 0,-13-7 0,4 5 705,-6-1 0,-3-2-341,-2 1 0,-2 3-210,-3-8 0,-10 8-488,-6-3 0,-6 5-1012,6 1 949,-7 0 0,3 1 1,-6 5-779,5 4 1,3 5 458,7 1 548,0 0 0,21 7 0,6 2 0</inkml:trace>
  <inkml:trace contextRef="#ctx0" brushRef="#br1">31066 8468 7693,'-7'-16'1455,"-2"0"1,0 0-146,4 0 98,3 0 234,2 0 702,0 8-1972,0 0 0,2 8 1,3 2 733,6 4-876,-4 2 0,7 14 0,-3 1 2,3 2 0,0 0 0,-2 3 1,-1-1 19,2 1 0,1 1-315,2-3 0,2 5-165,3-5 0,-3-1-308,3 2 1,-1-8 196,1 3-253,-3-4 0,10-10 0,-6-2-211,-3-4 0,4-4 118,-1-4 510,6-10 0,-10-10 0,3-12-25,-3-4 1,-7-4 108,-1-3 1,-6-4 11,1 0 1,-3-1 184,-2 6 0,-7 2-93,-4 3 742,-3 4 1,-2 14 0,0 6 757,0 6 0,0 6-787,0 7 0,0 2-291,0 3 0,5 11-116,1 11 1,4-2 9,-4 2-226,6-1 0,-3 6 0,7 0-40,0 0-228,0 0 0,0-5 1,0-2-1159,0-2 0,5 4-1130,1-6 1,6-1 1296,-1-10 0,3-2 1156,2-8 0,43-57 0,-25 21 0,1 0 0</inkml:trace>
  <inkml:trace contextRef="#ctx0" brushRef="#br1">32010 8004 7687,'-16'-16'3844,"0"0"1,0 2-2112,0 3-377,0 4 1,0 7-865,0 0 0,0 0-362,0 0 0,0 2-17,0 3 1,0 4-76,0 7 1,5 0 266,1 0-501,6 0 1,-8 0 0,6 0-66,3 0 0,1 0 1,4 0-1,3 0-1068,6 0 1,5 0 608,5 0 1,-1-5 311,6 0 0,-4-1 163,4 6 1,1-5 210,5 0 57,0-1 1,2 6 0,1-1 549,3-5-168,-8 4 1,-2-5 0,-6 7 1055,-3 0-969,-1 0 0,-4 0 0,-3 0 458,-6 0 0,-5 0 54,-5 0 1,-6 0-597,-10 0 1,1 0-434,-6 0 0,4 0 238,-4 0-1576,-1-7 0,2 4 1,2-8 1362,0-1 0,-2-17 0,-7-5 0</inkml:trace>
  <inkml:trace contextRef="#ctx0" brushRef="#br1">32490 8468 7658,'-16'8'1902,"7"-5"2554,4 8-3254,-4-8-46,7 12 1,-5-12-998,7 8-2001,0-1 1274,0-1-1437,0 6 0,0-12 2005,0 8 0,7-8 0,2 5 0</inkml:trace>
  <inkml:trace contextRef="#ctx0" brushRef="#br1">27081 10534 7697,'-2'-18'246,"-2"-2"0,-3-1 1,0 1 2596,0 2-2118,2 2 0,5 9-222,0 7-438,0 7 1,0 17 0,0 2 102,0 5 0,5 6 1,2 2-1,0 2-13,0 3 0,0-3 2,-1 2 1,-5-6-113,5 6 0,-4-7-69,-2 1 0,0-3 93,0-2 1,0-7 22,0-4 0,0-3-112,0-2 1,5-11-223,0-10 1,2-11-42,-1-16 0,-3-7 46,8-4 0,-6-5 20,6-5 1,-2 3 139,1-4 0,5 5 168,-5 1 1,-1 7-91,2 3 1,-2 1 161,1 5 0,3 3 308,-8 13 0,8 8-172,-3 2 0,3 6-37,-3 6 0,5 10-80,-5 10 0,5 5-196,1 1 0,5 5-105,0 0 1,1 1-287,-6-6 1,0 0-72,0 0 1,1-6-458,5 1 0,-4-7-57,3 1 1,2-9 462,-2-1 1,6-7 526,-6 1 0,15-32 0,-2-8 0</inkml:trace>
  <inkml:trace contextRef="#ctx0" brushRef="#br1">27929 10421 7711,'-16'0'0,"-2"8"304,-3 2 0,3 4 422,-3 2 0,5 9-162,5 7 0,-2 8 321,8 8 1,0 0-523,5 0 0,2 0-157,3 0 0,0-2-224,11-3 1,-2-6 89,13-10 0,-2-6-134,2-10 0,3-4-131,-3-7 1,1-7-238,-1-4 1,1-3 219,-6-2 0,4-7-9,-4-4 1,-3-3 263,-8-2 0,1 0 206,-6 0 1,-1-6 325,-5 1 1,0-6-228,0 6 0,-2-2-13,-3 1 1,-6 5-135,-10-5 1,1 6-291,-6 6 1,-1 2 11,-5 8 1,0 2-269,0 4 1,2-3-408,3 8 0,-2 1 321,8 10 0,5 1-572,5 3 1,8 5 1000,-2-5 0,38 19 0,12 4 0</inkml:trace>
  <inkml:trace contextRef="#ctx0" brushRef="#br1">28505 9989 7711,'-16'-9'1532,"0"-5"-974,7 12 0,7-3 1760,8 10-1928,6 11 0,2 4 1,8 8 458,-3 6-587,-1-2 0,-2 14 0,0-3 458,0 3-692,0 2 0,0 0 1,0 2-1,-2 2 0,-1 1-673,-3-1 0,-4-2-101,4-2 0,-1-8-2343,2-2 3089,3-4 0,-26-24 0,1-4 0</inkml:trace>
  <inkml:trace contextRef="#ctx0" brushRef="#br1">28313 10469 7711,'-16'0'0,"5"0"1206,1 0 0,6 2-666,-1 4 1,5-5 1256,5 5 0,6-4-222,10-2-1437,4-8 1,14 5 0,4-8 0,3-1-1,2-4-615,0-6 1,7 5 485,4-5-87,10 4 0,-13 4 0,4-2 0,6-1 0,1 0 0</inkml:trace>
  <inkml:trace contextRef="#ctx0" brushRef="#br1">29385 10325 7700,'-14'-10'185,"2"1"0,3 0 794,2 0 0,1 4 83,6-6-487,0 8 1,2-5-1,3 10 723,6 4 0,3 2-769,2 8 1,0 6-157,0-1 0,0 6-16,0-6 0,-1 8 51,-5-3-251,4 4 0,-10-3 1,5-2-55,-2-2 1,4 4 0,-6-6 0,-1-1-43,-3-2 0,-1-8 232,0 1-982,0-8 515,0 5 0,-7-17 1,-2-7-526,0-9 516,-5-5 0,7-2 1,-5-2-230,1-4 451,0 5 0,2-12 1,4 8 180,3 1-180,2 2 1,0 2-1,0 2 288,0 3-531,7-3 1,4 12 0,9-3-769,1 3 0,7 9-614,-1 4 1,5 3 1584,5 2 0,19 22 0,9 4 0</inkml:trace>
  <inkml:trace contextRef="#ctx0" brushRef="#br1">29929 10277 7700,'-14'8'1228,"4"2"-561,-5 4-284,14 2-95,-7 0 1,10-7-1,4-3 1992,4-5-1937,12-1 1,1 0-1,5-1 497,-1-5-655,-1-3 0,6-12 0,0 0 297,0 1-308,1-5 0,-7 6 1,-1-6 291,-2 2-346,-1 1 0,-8 1 0,-2 0 266,-1 1-365,-8 2 0,3 2 1,-12 0 318,-4 0-620,-4 0 1,-4 7 0,-4 4-170,-4 3 0,1 2 243,-2 0 0,2 2 585,-1 3 1,-3 6-205,8 10 0,-1 4 360,6 7 0,0 2-192,0 3 0,6-3-30,-1 4 0,8 1-195,-3-2 1,12 0-248,4-5-361,4 0 0,10-7 0,2-3-480,4-4 0,8-4-836,-1-4 0,1 3 432,-6-8 0,1 1 1374,5-6 0,17-36 0,11-9 0</inkml:trace>
  <inkml:trace contextRef="#ctx0" brushRef="#br1">30794 10021 7686,'-9'-7'644,"-5"-5"79,3-4 1,-2-4 644,3 9 0,-6 4-654,0 2 1,0 3 240,-6 2 0,5 0-439,1 0 1,-2 7 20,-3 4 0,3 5-210,-4 5 0,6-1-291,6 7 0,1-1 108,4 6 0,3 0 0,-4 0 0,5 0-228,1 0 1,7-1 114,3-5 0,5 3-453,1-8 0,5 0 189,0-5 1,6-5-85,-6 0 1,6-8 29,-6 3 1,1-5-72,-6-1 0,5-8 76,0-8 0,1 0-233,-6-6 479,0-3 0,0 0 1,-2-7 61,-3 0 0,3-5 21,-3 0 0,-4 1-39,-2 9 1,2-1 79,-2 7 0,1-1 269,-6 6 628,0 7-237,0 2-185,0 29 0,0-8-160,0 18 1,0-4-64,0 4 1,0 6-463,0-1 1,0-5-283,0-5 0,5-6-556,0 6 0,8-8 342,-2 3 0,3-12-366,2-4 0,-4-5 168,4-1 816,-3-7 0,24-66 0,-20 25 0,0 0 0</inkml:trace>
  <inkml:trace contextRef="#ctx0" brushRef="#br1">31306 9413 7680,'-7'-9'1299,"5"2"0,-5 10-849,7 8 1,0 3 2041,0 18 0,0-1-1123,0 11 0,2 1-629,3 5 1,-1 2-79,6 3-642,-6-3 1,10 5 0,-3-7-1,3-2 1,2-3-270,0-6 1,-5-3 388,-1-2 1,-1-7-1593,2-3 1,1-5 1451,-6-1 0,-8-42 0,-7-12 0</inkml:trace>
  <inkml:trace contextRef="#ctx0" brushRef="#br1">31706 9893 7667,'-7'16'0,"0"7"993,-4 4 0,2 3-680,4 2 0,3 0 433,-3 0 0,3 0 103,2 0 0,0-7 463,0-3 1,5-5-1216,1-1 1,6-7-1204,-1-3 1034,10-12 1,-3-4 71,3-12 0,11-52 0,-15 26 0,0 1 0</inkml:trace>
  <inkml:trace contextRef="#ctx0" brushRef="#br1">31626 9493 7660,'-16'0'0,"-5"2"0,-1 3 0,1 2 306,5 4 0,2 3-87,3-3 1,4 3 113,7 2 1,0-5-883,0-1 1,7-6 548,4 1 0,60-46 0,-28 15 0,1-1 0</inkml:trace>
  <inkml:trace contextRef="#ctx0" brushRef="#br1">32090 9525 7660,'-14'2'718,"3"3"1,-1-1 985,6 6 0,-6-4-692,1 4 0,-3 1-257,-2 5 0,0 0 1,0 0-1,0 0-215,0 0 0,0 5-494,0 1 0,0-1 21,0-5 1,7-5 0,4-1-301,3 3 0,4-6-88,3-2 1,9-3-146,8-2 1,1 0 0,-4 0 0,5 0-422,0 0 0,-2 0 501,4 0 0,-4 0 471,4 0 1,-4 0-126,4 0 262,-6 7 1,3-3-1,-7 6 553,0 3-561,0 1 0,-2 4 1,-3 2 640,-6 1-209,-3 0 0,-2 2 0,-2 2 352,-3 0-978,-4 5 1,-7-7 0,-2 4-1080,-3-5 1,3 1 609,-3-2 0,3-5 218,2-5 231,0-8 0,-7-74 0,11 22 0,-1 0 0</inkml:trace>
  <inkml:trace contextRef="#ctx0" brushRef="#br1">32330 9205 7653,'11'7'2677,"0"4"1,-1 3-1535,6 2 0,-5 9-603,0 7 1,-3 3 996,3 13 0,3-3-198,-3 8-939,-4 4 1,6-7 0,-6 3 596,2-3-1231,1-2 1,1-5 0,-2-4 1,-2-5 1,5 0-1,-3-13 1,2 0 589,0 2-358,-8-5 0,4-16 0,-7-13 0</inkml:trace>
  <inkml:trace contextRef="#ctx0" brushRef="#br1">32042 9637 7903,'16'0'2201,"0"0"1,7-2-1842,4-3 1,3 1-549,2-6 0,7-1 0,4-5 1,3 0 187,2 0 0,8-16 0,7-9 0,6-2 0,-1-1 0</inkml:trace>
  <inkml:trace contextRef="#ctx0" brushRef="#br1">32826 9541 7638,'-7'27'0,"-3"-1"0,2 1 791,-6 5 1,12-2 1076,-3-3 1,3 1 1141,2-6-2343,0-1 1,0-5 0,0 0-857,0 0-160,7-7 1,2-4-373,7-10 1,-5 0 0,-2-10 720,-2-2 0,5-46 0,-3-6 0</inkml:trace>
  <inkml:trace contextRef="#ctx0" brushRef="#br1">32890 9237 7638,'-9'0'0,"-5"0"1699,5 0 1797,-7 0-2804,0 0 1,6 5-1,-1 1-2427,-1-3 614,4-1 1121,1-2 0,57 0 0,12 0 0</inkml:trace>
  <inkml:trace contextRef="#ctx0" brushRef="#br1">33242 9381 11873,'-10'5'2219,"-1"1"1,0 6-1644,-5-1 0,-1 8 87,-5 3 0,5 6-149,-5-1 0,4 8 372,2 3-627,8-1 0,0-5 437,8 0 0,0-2-30,0-3-423,15-4 0,-3-9-42,15-3 0,-1-4-271,6-7 0,2-2 0,2-3 0,3-6-827,2-3 0,0-11-150,1-7 1,-2 0-1094,-8-5 1,-2 1 2139,-4-1 0,-2-32 0,-8-15 0</inkml:trace>
  <inkml:trace contextRef="#ctx0" brushRef="#br1">33755 9349 7625,'-9'16'2825,"-4"-5"3533,8-1-4109,0-6-1222,5 10 1,1-12-1074,5 3 0,-3-5 73,8-5 36,0-4-63,5 0 0,14-69 0,-13 33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8419 8677 7774,'-6'-11'839,"1"0"461,-7 8 0,8-4-184,-7 7-959,8 7 1,-4 3-1,8 12 1,5 4 0,4 6-1,3 6 1,-1 4 511,-1 5 1,0 8-372,5 3 1,5 5-259,0 1 1,1 0 0,-6 0 0,0 0-165,0 0 0,-2 0-310,-3 0 1,3-12-29,-3-4 1,1-13 0,0-3-2767,-1-9 1902,-7-12 1326,3-11 0,-19-37 0,-12-20 0,2-5 0,0 1 0</inkml:trace>
  <inkml:trace contextRef="#ctx0" brushRef="#br0">8275 8933 7774,'-16'-7'0,"-6"3"88,1-7 0,1 1 63,10-6 1,3-6 0,8-3-1,6-3 122,9-6 1,13-9 27,8 1 1,10-4-152,1-2 1,1-1 0,12 3 0,3 4 48,3 4 0,1 12 8,-9 4 1,-4 13-78,-7 9-145,0 7 1,-13 22-1,-6 6 61,-10 10 0,-1 1 1,-11 15-1,0 3 226,1 3 1,-3 4-136,-5-1 0,-7-3-119,-4 8 0,-3 5 363,-2 5-243,0 1 0,-6-11 0,-1-3 222,-2 0-196,-1 4 1,-1-12 0,0 0-154,-1-9 1,0-7 0,1-5 1,4-6-1173,7-10 877,7-11 1,2-11-1810,7-10 912,0-4 1180,7-7 0,21-32 0,10-12 0,5-6 0,1 0 0</inkml:trace>
  <inkml:trace contextRef="#ctx0" brushRef="#br0">9379 9189 7788,'-16'0'2498,"0"0"-1877,7 0 1,2 7-76,7 4 0,0 3-184,0 2 0,2 7-172,3 4 0,-1 3-22,6 2 1,-1 5-1,2 1 1,1 3 152,-6-9-294,-1 3 1,0-17 0,1 3-49,-3-3-171,-1-9 1,-2-11 82,0-14 1,0-7-95,0-9 121,0-7 1,2-2 0,1-5-74,3 3 1,1-3-1,-4 3 1,3-1 302,-3 1 1,4 4-18,-1 7 1,4 2-81,-4 3 0,1 4-494,-2 7 1,-1 5 0,6 2 0,3 2-1083,1 3 1,2 3 741,0 1 783,0 7 0,43 9 0,10 9 0</inkml:trace>
  <inkml:trace contextRef="#ctx0" brushRef="#br0">9875 9013 7782,'0'16'675,"0"0"0,2-2 937,3-3 0,-1 3-999,6-3 0,1 5-253,5 5 1,-2-3-672,-3 3 1,3-1 255,-3 1 0,3-3-876,2 3 1,-5 2 0,-2-1-1199,-2-3 1634,-2-1 0,-5-11 495,0-7 0,-35-85 0,12 28 0,1 0 0</inkml:trace>
  <inkml:trace contextRef="#ctx0" brushRef="#br0">9843 8500 7776,'-16'-5'0,"0"0"0,0-2 3596,0 1-1967,7 5-1191,-5-7 0,12 10 0,-1 4-2403,6 4 1965,6-3 0,43 22 0,8-3 0</inkml:trace>
  <inkml:trace contextRef="#ctx0" brushRef="#br0">10211 8773 7776,'0'16'1022,"0"0"1,0 5-531,0 0 1,2 8-165,3-3 1,4 5 210,7 1 1,6 5 0,-1 0-1,0-1-33,2-2 1,-5-8-336,3 1 0,3-7-112,-3 1 0,0-8 1,-5-5-1,0 0 132,0-5 1,0-8-5,0-6 0,0-5-130,0-5 0,-5-1 0,0-8 0,-1-5-177,-1-5 1,4 3-174,-8-6 1,6 2-178,-6-1 0,0-4 0,-3 5 1,2 1-1406,1 8 0,0 2 667,-5 9 1208,0 0 0,-7 33 0,-2 8 0</inkml:trace>
  <inkml:trace contextRef="#ctx0" brushRef="#br0">10835 8773 7771,'0'16'1555,"0"5"287,0 0 0,2 1-946,4-6 0,2 0-433,8 0 1,0 3-78,0-3 1,0 7-69,0-12-692,0 7 0,0-9 0,0 7 1,-1 0-1,-3-2-3038,-1-3 1781,-8 3 1631,4-12 0,-21-24 0,-4-13 0</inkml:trace>
  <inkml:trace contextRef="#ctx0" brushRef="#br0">10739 8356 7738,'-21'0'1762,"0"0"312,-8 0 0,13 2-1272,0 4 0,7-3-1267,9 8 1,7-6 464,4 6 0,46 7 0,12 6 0</inkml:trace>
  <inkml:trace contextRef="#ctx0" brushRef="#br0">11220 8757 7738,'-9'16'645,"2"0"1,7 0 870,0 0 1,0 5-827,0 0 0,0 2 1,0-3-1,1 1 204,5-1 1,-3-1-741,8 3 0,-6-4 1,4 3-22,-2-3 1,0-4-193,-1-3 0,-3-4-122,8-7 1,-8-2 0,5-3 0,-3-8-967,0-6 1,2-8 604,-1-10 0,-3 1 95,8-7 0,-8 6 0,5-6 0,-3 1 253,0 1 1,6 3 315,-6 12 0,6-3 751,-6 8-726,8 0 0,-10 12 0,8 3 0,0 6 627,-3 6 0,7 8-358,-5 7 0,-1 6-553,2-6-192,0 8 0,5-10 1,1 8-1,3 0 1,1-2-1303,-1-4 1,-1 2 1630,3-2 0,45 29 0,-24-24 0,0 0 0</inkml:trace>
  <inkml:trace contextRef="#ctx0" brushRef="#br0">12004 8709 7728,'-16'-16'0,"-6"1"1567,1 5 1,0 1-862,5 3 0,0 5 670,0-5-1058,0 12 0,2 3 0,1 7 0,4 1 0,0 5 357,0 4 1,6 3-483,-2-2 1,10 3-174,6-4 0,-3 3 0,5-2 1,3-6-314,3-3 1,3-8 231,-6 1 0,5-7-91,0 1 1,3-3 0,-5-2 0,2-2-339,-1-3 1,3-4 59,-2-7 0,1-6-541,-6 1 689,0 0 0,-5-2 0,-3-4-164,0-3 0,2-2 1,-4 0-1,-3 0-66,-1 0 1,-2-4 409,0 4 0,0-2-243,0 13 307,0-1 0,2 8 171,3 4 1,-1 10 397,6 10 1,1 12 44,5 4 1,0 5 459,0 1 0,0 7 133,0 3 0,-5 6-583,-1 6 1,-6 1 362,1 4 0,-3 3-427,-2-3 1,-7 8-17,-4 2 0,-5 6-78,-5-5 0,-4-1-177,-7-5 0,0-5-422,0-1 0,0-6-473,0 1 1,0-12-3833,0-9 4476,7-7 0,-2-16 0,11-4 0,4-3 0</inkml:trace>
  <inkml:trace contextRef="#ctx0" brushRef="#br0">12628 8308 7693,'-9'2'6796,"4"3"-6810,3-3 0,7 7 0,2-5-434,2 1 448,-5 0 0,10-5 0,-5 0 0</inkml:trace>
  <inkml:trace contextRef="#ctx0" brushRef="#br0">12724 8917 7693,'0'35'468,"0"-1"1,0-5 1215,0-5 0,-5-2 0,-1-6 0,3 0 1381,1 0-2496,2-7 1,7-2-2110,4-7 0,-4-2 1540,-2-3 0,-3-11 0,-2-9 0</inkml:trace>
  <inkml:trace contextRef="#ctx0" brushRef="#br0">14357 8260 8238,'-8'-9'1573,"7"1"-717,-5 2 1,-1-3 0,0-5-157,-2 3 0,4-3 0,-6 5-41,-1 0 1,-2 2-413,-2 7 1,-1 0-94,1 0 0,-7 2-94,-3 3 0,-5 6-23,-1 10 38,0 4 0,-1 14 0,-3 4 0,-1 5 0,1 6 171,2 4 1,4 10-5,3 1 1,6 1-781,10-6 610,4-7 1,11-2-1,5-9 1,10-3-1,8-8-635,7-6 0,9-12 28,-1-6 0,4-7 43,2 1 4,0-3 0,2-4 1,2-2-1,-1-3 1,-3-2-1132,-3-3 1,-4-2 754,1-2 0,-4 5 864,-12 0 0,6 2 0,-7-1 0,-1 4 0,-1 5 0</inkml:trace>
  <inkml:trace contextRef="#ctx0" brushRef="#br0">14293 8773 7660,'-16'0'17,"0"0"1,1-2-1,5-4 0,2 3-17,8-8 477,-7 8 1,6-12 0,-3 7 668,8-1-887,-3-6 1,14 8 0,-7-5 167,1 1 1,4 6-1,-6-4 1,0 0 177,0 0 0,0 6-255,-1-3 1,-5 3 297,5-3-568,3 5 0,0-14-287,7 5 0,0-3 229,0 3 0,-6-3-291,1 8 1,0-2 22,5 1 380,0 5 1,0-7-155,0 8 161,0 8 1,0 2 0,-2 10 30,-4 1 178,5 15 1,-8-10 0,5 14 308,-1-1-504,-8-6 1,6 8 0,-5-5-300,1 1 0,2-1 85,-1-9 1,-5 1-716,5-7 1,-3 1-970,3-6-923,-4 0 759,5 0 1907,0-7 0,2-38 0,7-15 0</inkml:trace>
  <inkml:trace contextRef="#ctx0" brushRef="#br0">14949 8276 7660,'-16'-9'1007,"5"2"214,0 7 0,8 7-625,-3 4 1,6 10-15,6 6 0,3 11-266,7 4 1,0 12-117,0 4 1,0 5 68,0 1-189,0 0 1,-2-2-1,-2-2 1,-3-3 0,0-2-351,0-3 1,0-15-911,2-5 24,3-10 1,-5-6 1155,7-11 0,-7-89 0,-6 31 0,1 0 0</inkml:trace>
  <inkml:trace contextRef="#ctx0" brushRef="#br0">14917 8324 7660,'-11'0'641,"0"0"0,8-1-353,-3-5 1,5 3-615,1-8 484,0 7 0,12-10 0,6 4 0,5-5 1,6-2 668,1-5 0,7 3-798,0-8 1,8 7 16,-2-1 1,-4 3 0,0 4 0,-4 3 420,-3 6 0,2 3-142,-12 2 1,-3 7 175,-8 4-302,-4 10 1,-7 4 0,0 7 0,-2 0 0,-3 2 324,-6 3 0,-3-1-155,-2 7 0,0-8-155,0 3-81,-7-5 1,3-1 0,-5 0-220,2 0 98,2-7 0,-1 4 0,1-10-1872,2-4-435,1 1-1124,9-15 2594,2 7 825,7-8 0,35-36 0,10-8 0</inkml:trace>
  <inkml:trace contextRef="#ctx0" brushRef="#br0">15861 8452 7660,'-2'-10'897,"-3"-1"1295,-4 0-1300,-7-5-529,0 0 1,5 8 491,1 2-469,-1 4 1,-5 4 324,0 4-532,0 2 0,0 8 0,0 0 172,0 0 1,-5 6-1,-1-1 1,3 0 199,1 3 0,7-7-549,1 5 0,4-6 57,-4-6 0,6 5-111,-1-5 0,-2-1 50,1 2 59,1-8 1,7 10-154,3-8-129,4 8 0,2-12-19,-1 5 203,1 3 1,0-8-1,-1 5 16,3-4 34,-6 5 1,7-6-1,-3 5 54,3-4-47,-5 5 1,5-6 66,-3 5 1,-2-3 62,1 3 0,-4-5 491,4 5-81,-6-4-179,3 5 1,-5-4-306,3 8 180,-3-8-587,5 12 222,0-6 0,-3 5-39,6-3 1,-4 3 51,4-4 1,-4-1 32,4 2 1,-4-6 236,4 6 131,1 0 0,0 5 377,-1 0 1,-6 0-274,1 0 0,-3 0 323,-2 0 1,0 0-288,0 0 1,-5 0-114,-1 0 1,-6 5-159,1 0 1,-8 1-61,-3-6 0,-6 0 44,1 0 1,-1-2-93,1-3 1,-5-2-718,0-4 0,0-3 326,-5 3 0,-2-10-1710,1-6 0,1-3 940,5-2 1,7 5-2292,4 0 3390,-4 8 0,21 3 0,-1 9 0</inkml:trace>
  <inkml:trace contextRef="#ctx0" brushRef="#br0">16629 8661 7647,'-10'0'316,"-1"0"0,7-2 2699,-1-4-1575,3 5 0,6-6-953,6 7 0,3 0 0,14 0 1,1-2 123,2-4 0,8 5-307,-1-5 0,7 5 69,-1 1 1,3-6-73,2 1-372,0 0 0,-1-1 0,-5 1 0,-3 0 0,-1-1-360,-1 1 1,-5 0-1032,-5 5 1,-8 0 66,3 0 0,-5-6 0,-1 1 1395,0 1 0,-28-12 0,-8-2 0</inkml:trace>
  <inkml:trace contextRef="#ctx0" brushRef="#br0">17141 8324 7659,'-16'0'367,"0"0"1,0-1 1238,0-5-1016,7 4 1,4-10 0,10 7-1,6 1 438,3 2 0,4 2-668,4 0 0,2 0-129,8 0 0,0 6 0,-1 1 0,-3 2 236,-1 3 0,-2 2-219,1 2 1,5 2 28,-5 4 0,-3-5 0,-1 6 1,-4-1 217,-2-1 1,-2 8-283,-4-3 1,-2-1-71,-8 2 1,-2 0 0,-4 5 0,-4 0 77,-4 0 0,-4-6-173,-4 1 1,3-6 150,-8 6-632,0-7 0,-5 1 0,2-9 0,2-3 1,3-2-4205,2-3 4637,1-2 0,14-59 0,0-14 0</inkml:trace>
  <inkml:trace contextRef="#ctx0" brushRef="#br0">19190 8404 7666,'-16'0'624,"0"0"1,0 0-3,0 0 0,0 0 0,0 0 0,2-1 7,3-5 0,-3 5-343,3-5 0,-3 3 0,-2-1 0,-2-1 28,-3 1 1,3 2-270,-3 2 0,1 0-97,-1 0 0,3 2 121,-3 4 0,3 2-138,2 8 0,0 2 36,0 4 0,2-3 0,1 10 0,4 3-89,2 3 1,2 3 76,5-6 0,7 0 86,4 0-291,10 0 1,4-9 0,9-6 0,1-6-1,4-4-627,2-3 1,2-10-179,5-4 0,-2-12 90,-3-4 965,3-4 0,-15-20 0,0-11 0,7-4 0,-1 0 0</inkml:trace>
  <inkml:trace contextRef="#ctx0" brushRef="#br0">19190 7844 7688,'-11'0'808,"1"0"-331,6 0 436,-3 7 1,7 7-391,0 8 0,2 8 154,3 2 0,4 7-223,7 9 0,0 0-213,0 0 0,0 0 0,2 2 1,0 2-8,-2 1 1,3-1-679,-8-10 1,3 3 36,2-8 1,5 0 0,1-6 0,-3-5-2561,-1-4 2967,-2-4 0,7-31 0,2-6 0</inkml:trace>
  <inkml:trace contextRef="#ctx0" brushRef="#br0">19718 8308 7688,'-2'16'1167,"-3"0"1,3 6-508,-3-1 1,3 8-504,2-3 1,2-1 147,3 2-62,-3-8 1,12 6 0,-3-7 616,3-2-1212,2 4 0,0-13 0,0 3 0,0-4 352,0-4 0,0-31 0,0-7 0</inkml:trace>
  <inkml:trace contextRef="#ctx0" brushRef="#br0">19606 7844 7688,'-16'2'0,"0"3"0,0 2 679,0 4 0,2 3-136,3-3-866,4 3 1,7 2-1,2-2 1,3-1-1,6-2-46,3 1 369,9 2 0,20-5 0,10-2 0,8 1 0,-1 0 0</inkml:trace>
  <inkml:trace contextRef="#ctx0" brushRef="#br0">20326 8244 7688,'-1'9'471,"-5"-3"1,3-5 677,-8-1 1,6 0-756,-6 0 0,0 6 1,-5-1-1,0-1-30,0-3 0,-7 1-161,-3 3 1,1-3-97,-2 4 0,2 1 0,-3 0 0,3 2 21,2 3 0,1-3-371,6 2 8,7-1 1,4 5 0,10-3 0,8-3-577,6-2 0,8 0 284,10-1 0,-1-5 233,7 5 1,3-3 0,4 1 0,-4 1-286,0-1 1,-5 3 735,2-2 0,-8 8-174,3-3 508,-12 4 0,-3 1 1,-8-1-1,-5 0 1,-4 4 1200,-5 0 1,-4 0-1082,-8-2 1,-1 5 165,-15 0-689,0 1 1,1-6 0,-1 0-327,-1 0 0,-1-6 0,1-1 0,1-2-1512,-1-3 1750,5-2 0,-15-66 0,4-16 0</inkml:trace>
  <inkml:trace contextRef="#ctx0" brushRef="#br0">20599 7700 7688,'10'11'790,"1"-1"1,0 3-436,5 8 1,1 6 457,5 10 0,-5 6 3,5 10 1,-3-1 207,3 7 0,-10-1-590,4 6 0,-3-1-86,3-5 0,-6-1-1278,1-3 607,0-5 0,-1 6 0,-1-8 1,0-6-1,-2-8-2592,0-4 2915,6-10 0,-12-3 0,7-8 0</inkml:trace>
  <inkml:trace contextRef="#ctx0" brushRef="#br0">20518 8212 7673,'-8'0'991,"0"0"-827,8 0 1,9 0 1237,7 0 1,9-5-1018,13 0 1,3-2-916,7 1 0,1 4 403,5-3 127,3 3 0,9-1 0,10-1 0,5 0 0,0-1 0</inkml:trace>
  <inkml:trace contextRef="#ctx0" brushRef="#br0">21511 8228 7673,'-23'-1'844,"-4"-5"1,4 4 1143,2-3 0,-3 3-1819,3 2 1,0 0 0,5 0 0,-2 2 449,-3 3 1,8 10-254,-3 6 1,4 6-201,-4-6 0,7 7 0,3-3 0,5 2 65,1 0 1,1-2-184,5 1 0,3-3-180,7-7 1,1-7-1,3-3 1,3-5-598,2-1 0,-4 0-32,6 0 0,-7-7 69,1-3 426,-3-5 0,-2-1 0,0 0 0,0 0 0,0 0-302,0 0 0,-2-5 451,-3 0 0,3-6 154,-3 6-11,-4-8 0,2 11 0,-6-3 538,2 3 1,1 8-1,-4 1 363,3 2 0,-3 3-152,3 9 1,-3 11-288,-2 11 0,0 5-128,0 5 0,0-1-116,0 7 0,5-6-42,0 6 0,3-6 0,-3 6 0,2-8-297,4 3 0,3-12-2020,-3-4 0,1-10 1099,-1-1 1,3-8 1015,-3 3 0,3-47 0,2-12 0</inkml:trace>
  <inkml:trace contextRef="#ctx0" brushRef="#br0">21959 8164 7659,'-11'6'360,"1"-1"0,1 7 363,-2-1 1,4 5 165,7 5 1,0-1-460,0 7 0,0-1 640,0 6 0,0 0-482,0 0 0,0-5-358,0 0-213,0-1 0,5 5 1,2-5-295,2-4 125,-5-12 0,10 3 0,-3-10-1073,3-4 1,-3-8 611,-1-13 1,-1 3 43,2-8 1,1 0 150,-6-5 0,4 0-209,-4 0 526,6 0 0,-8 0 0,6 2 615,3 3-326,-6 4 1,7 2-1,-5 0 961,0 1 1,5 8 64,-3 1 1,3 7-513,2-1 1,0 5-536,0 5 0,0 10 1,0 6 0,-5 7-114,-1-1 0,1 3-171,5 2 1,-5 2-345,-1 4 1,-4-5-268,4 5 1,-1-5-1776,2-1 1519,-4-7 984,0 6 0,-12-21 0,3 5 0</inkml:trace>
  <inkml:trace contextRef="#ctx0" brushRef="#br0">22791 8148 7645,'-16'0'3840,"0"0"-2979,0 0 0,2 2-841,3 3 158,-3-3 1,10 5-1,-4-5 699,0 3-654,3-3 0,0 12 0,-1-3 308,3 3-429,1 2 0,2 2 0,0 2 40,0 1 0,0 7 1,0-1-1,0 3 115,0 2 1,2 6-401,3-1 1,2-5-17,4-5-165,10-8 0,-10 5 0,10-8-858,-3 0 318,5-8 1,-3 5-1,7-8-386,1-1 300,-5-2 1,7-2 949,-3 0 0,10-29 0,4-6 0</inkml:trace>
  <inkml:trace contextRef="#ctx0" brushRef="#br0">23143 8324 7630,'2'9'1456,"3"-3"0,-1-5-684,7-1 0,-1 0 0,6 0 0,2 0-79,3 0 1,3-1-453,2-5 1,4-3-1,-3-7 1,3 0-106,2 0 0,-7-5-48,-3 0 0,-5-1 53,-1 6 0,-7 0 56,-3 0 1,-5 0-59,-1 0 1,-1-5-226,-5 0 1,-8 1-525,-7 9 454,-8-3 1,11 12 0,-5-3-148,0 3 591,-2 2 1,0 7 0,2 4 0,2 5 0,0 5 966,1 6 1,8 9-837,1 1 0,7 7-10,-1-1 0,3-2-375,2 2 0,2-8 40,3 3 0,10-6-1232,6-6 0,7 1-315,-1-11 0,9 2-2706,1-13 4179,7 0 0,-3-31 0,2-12 0,8-2 0,-1 0 0</inkml:trace>
  <inkml:trace contextRef="#ctx0" brushRef="#br0">25080 7780 7637,'-9'-11'71,"2"1"147,0-3 1,5-1-1,-5 0 1,2 1 265,-1 3 0,1-1-292,5-5 1,-5 5 0,-1 1 0,1-1 93,-2 2 0,3-5 116,-6 3 0,-1-1-79,-5 1 1,0-1-21,0 6 1,-2 1 0,-1 5 0,-3 0 182,3 0 0,-5 2-269,3 3 1,-6 9-52,6 8 1,0 8 0,5 2 0,0 7 116,0 2 1,2 11-190,3-4-35,-3 3 0,12-3 0,-3 2 1,3 2-1,4 1-487,3-2 1,4-8-815,7-5 785,0-5 1,0-1 0,0-1 0,0-7 0,0-6 456,0-5 0,-7-17 0,-2 2 0</inkml:trace>
  <inkml:trace contextRef="#ctx0" brushRef="#br0">24344 8180 7660,'-25'0'827,"3"0"1041,12 0-1236,3-7 1,14 0 404,3-4 1,12-3-315,4 3 1,6-5-308,6-5 0,3 3-334,7-3 1,0-2 111,0 2-597,0-8 1,2 11 0,1-5-735,2 0 1,6 11 1136,-5-4 0,4 3 0,8-1 0,2-3 0,1 0 0</inkml:trace>
  <inkml:trace contextRef="#ctx0" brushRef="#br0">25416 7620 7660,'-5'16'0,"-1"0"0,-4 7 652,4 4 1,1 8 902,5 3 1,2 6-815,3-1 0,-1 8 1,6 3-1,3-3 240,1-1 1,-3 2-744,-1-4 0,1 2-282,5-13 1,-2 0-1,-1-6 1,-3-3-1045,3-1 0,-1-13 175,-1 2 913,3-11 0,2-5 0,9-9 0</inkml:trace>
  <inkml:trace contextRef="#ctx0" brushRef="#br0">25784 8084 7655,'0'16'878,"0"0"1,0 0-34,0 0 1,2-1-114,3-5 0,4 3 0,7-6 0,0 0-233,0 0 0,2-2-1749,3-5 1,-1 0 623,7 0 0,-8 0 0,2 0 626,-3 0 0,5-35 0,2-10 0</inkml:trace>
  <inkml:trace contextRef="#ctx0" brushRef="#br0">26104 8020 7655,'-16'32'0,"0"7"690,0 4 0,2 5 0,2 4 1,1 3 641,-2 2 0,-1 1-912,-2 6 1,-5-5 0,0-2 0,1-2-8,2-3 0,2-4-379,0-6 0,5-2-1201,1-8 1,6-7 1166,-1-4 0,3-25 0,2-6 0</inkml:trace>
  <inkml:trace contextRef="#ctx0" brushRef="#br0">26376 8036 7646,'-10'6'1205,"-1"-1"0,0 13 1594,-5-2 0,7 5-2306,4 0 1,-2-1 0,2 7 0,1-1-186,2-1 0,2 4-282,0-8 1,0 6-727,0-6 1,2 0 0,2-5 0,1 0-3475,-1 0 4174,4 0 0,1-28 0,7-8 0</inkml:trace>
  <inkml:trace contextRef="#ctx0" brushRef="#br0">26344 7620 7644,'-16'0'0,"0"0"80,0 0 1,0 5 0,2 2 0,2 1 118,1-1 1,7 5-321,-1-1 121,3 3 0,59 9 0,14 2 0</inkml:trace>
  <inkml:trace contextRef="#ctx0" brushRef="#br0">26728 8068 7644,'-14'23'0,"4"2"180,-12 7 0,6-5 0,4 0 0,3-1 372,2-1 0,1 4 1252,6-8 0,0-5-1135,0-5 0,2-8 0,4 3-695,4-5 1,4-8-298,2-3 1,0-6 244,0-6-334,0 4 1,0-12 0,-1 5 0,-3-1 0,-1-1-341,1-2 0,1 1 530,-3 1 0,5 2 0,-7 6 1,3-2 259,0 1 0,-1 2 278,6 2 0,-5 2 297,0 3 1,-1 4 0,6 7 184,0 0 1,-7 13-651,-3 3 1,1 10-42,-2 1 0,8 3 0,-4 0 0,1-1-547,1-2 0,-6-3-507,6 3 0,0 2 324,5-8-677,-8 7 0,7-10 1300,-5 4 0,19-12 0,5-3 0</inkml:trace>
  <inkml:trace contextRef="#ctx0" brushRef="#br0">27545 7892 7631,'-16'0'0,"-6"7"0,1 4 0,-2 3 1691,2 2 1,3 0-867,-4 0 1,5 6-618,1-1 0,5 7 114,0-1 0,8-2 154,-3 2 1,5-8-178,1 3 0,7-6-102,3-6 1,5 3-244,1-8 0,0 0 97,0-5 1,0 0-162,0 0 0,0 0-72,0 0 0,0-7-179,0-3 0,0-5 16,0-1 0,0-5 1,0 0-1,0-1-340,0-1 1,-2 4 351,-3-8 0,3 0 318,-3-5 1,-4 0-192,-2 0 1,2 0-189,-2 0 1,1 0 327,-6 0 0,5 7 261,0 4 0,1 8 97,-6 3 0,2 6-185,3-1 1,-3 12 645,3 9 1,2 7 14,-2 9 1,3 7 326,-3 4 1,-2 3-305,8 2 0,-7 2 253,1 3 1,-3 4-369,-2 7 0,-2 0 174,-3 0 1,-4 6-456,-7-1 1,-7 11 420,-4-5 1,-10 5-206,-6-11 1,-3 1-242,-2-6 1,-6-2-213,1-3 0,0-11-560,5-11 0,-4-10-749,4-6 1,-4-3-414,10-2 1,8-7 1563,2-4 0,4-3 0,-4-2 0,0 0 0</inkml:trace>
  <inkml:trace contextRef="#ctx0" brushRef="#br0">13588 11094 7832,'0'-11'1320,"0"0"1,0-1-759,0-2 1,0 3-1,0 0 1,0-1 146,0-2 1,-1-2-417,-5 0 1,3 5 0,-6 0 0,0 1 17,0 1 0,-2-4-152,-5 8 0,-2 0-164,-3 5 0,2 0 83,-8 0 1,0 0-99,-5 0 1,0 12 0,0 6 0,0 5-40,0 6 0,0 1 70,0 2 0,7 5 414,4 1-420,3-1 0,7 2 1,3 2-1,0-2 1,7-5-360,4-6 1,13-8 158,11 1 1,3-5-866,2-5 745,0-4 1,6-7 0,1-2 0,0-3 0,0-6-438,-4-3 1,-1-2 544,-2 0 1,-5-2 57,0-3 0,-8 3 172,3-3-112,-5-4 1,-6 7-1,-2-3 185,-2 3-21,-2-5 0,-5 5 0,0-5 225,0 0-324,0 5 0,-1-7 1,-3 5-7,-1-1 1,-6 0 20,6 5 1,-8 0 181,11 7 275,-5 2-315,7 14 1,2 4 0,2 8 260,1 2 0,7 13-161,-1-2 1,3 6 26,2-1 0,-5 6 7,0 10 0,-6-1 293,6 6-113,-8-6 1,4 12-1,-8-2 291,-5 6 0,-3 1-317,-7-5 0,-7 0-240,-3 0 0,-5-2 200,-1-3 0,6 2 137,-1-8-579,0-7 1,-5-1 0,0-10-176,0-4 0,7-8-524,4-13 1,9-3-214,1-7 1,6-3-941,-6-8 1,7-14 1912,-1-17 0,3-12 0,2-3 0</inkml:trace>
  <inkml:trace contextRef="#ctx0" brushRef="#br0">13876 10982 7689,'0'9'2858,"0"-2"-2477,0-7 0,2 0 171,3 0-260,-3 0 0,7 2 1,-5 3-1,1 6 417,-1 3 0,-3 4-465,-1 3 1,6 4-249,-1 7 54,0 7 0,-5-3 0,0 4-54,0 0 0,0 2 0,0-6 0,0-4-50,0-4 1,0-8-210,0 1-30,0-3 197,0-9 1,0-4 0,0-10 10,0-6 97,0-10 1,0-6 0,0-10-1,2-6 1,2-3 117,1-2 0,2 0-106,-1 0 1,1 0 224,3 0 1,5 2-9,-5 3 1,6-2 16,6 8 0,-5 5-377,5 5 0,-5 13 96,-1-2 0,0 11-1079,0-1 1,2 5-68,4 1 0,-5 7 1169,5 3 0,31 40 0,8 11 0</inkml:trace>
  <inkml:trace contextRef="#ctx0" brushRef="#br0">14597 11046 7689,'-11'10'805,"0"1"0,8 0 1095,-3 5 0,5 5-841,1 1-556,0 6 0,0-8 1,1 4-1,3 1 0,3-2-426,2 1 1,-4 2-1,4-4 1,0-3-750,0-1 1,-4-2-1798,6 0 2469,0 0 0,5-50 0,0-12 0</inkml:trace>
  <inkml:trace contextRef="#ctx0" brushRef="#br0">14501 10646 7678,'-24'0'0,"7"1"609,-5 5 0,5-3 0,2 8 0,3 0-626,1-3 1,8 1-466,-3-3 482,12-4 0,59-10 0,23-9 0</inkml:trace>
  <inkml:trace contextRef="#ctx0" brushRef="#br0">15109 10966 7678,'-23'-7'195,"3"3"1,-5-7 0,2 1 1420,4 1 0,1 2-1097,2 7 0,0 0 1,0 2 339,0 3 0,7 6-529,3 10 1,3 4-1,-1 9 1,-1 1 162,1 2 1,3 8-407,1-2 0,7-2 0,2 1 0,1 1-354,1-2 0,5-4-17,5-10 1,3-4-982,-3-7 385,4-7 0,5-2 0,-2-7 880,-1 0 0,0-44 0,1-19 0,6-3 0,0-1 0</inkml:trace>
  <inkml:trace contextRef="#ctx0" brushRef="#br0">15205 10341 7678,'-16'8'0,"0"6"0,0 7 0,7 13 0,4-2 1730,3 11 1,4 6-1,1 14 1,4 4-1,2 1 596,4-2 1,6 3-1723,2 0-602,1 1 1,-6-8-1,0-3 1,0-6 0,-2-3-933,-3-2 0,3-7-1906,-3-4 2836,-4-3 0,7-16 0,-5-4 0</inkml:trace>
  <inkml:trace contextRef="#ctx0" brushRef="#br0">15845 10662 7674,'-9'-8'0,"0"0"1,4-7 0,-4 3 0,0 1 550,-5 1 1,12-6 0,-5 0 0,0 0 0,-2 0 2165,0 0-2101,2 7-232,7 2 0,2 7 310,3 0-257,4 7 1,7 9 0,0 12 46,0 8 0,2 6 0,1 10 0,3 3 408,-3 2 1,-1 2-535,-2 5 1,5 5-412,1 0 0,-1-4-102,-5-7 0,0-6-760,0 1 753,0-3 0,0-11 1,0-7-1234,0-9 761,-7-5 1,5-9-1,-3-4 634,3-3 0,-5-59 0,-2-14 0</inkml:trace>
  <inkml:trace contextRef="#ctx0" brushRef="#br0">16405 10902 7678,'-9'-9'966,"-5"-5"332,5 5 0,-5-2-591,3 0 0,-3 8-64,3-3-410,4 5 1,-7 1 0,3 0 510,-3 0-585,-2 7 1,0 2-1,0 8 613,0 5-617,0-4 0,2 12 0,3-3 56,6 3 0,-2 2 0,1 0 0,3 0-46,1 0 0,9 0-338,4 0 0,8-5-157,3-1 1,4-8-396,-4-2 1,6-2 296,-1-8 1,1-1-154,-1-5 1,2-2 157,-8-3 0,6-4 57,-6-7 0,0-2 183,-5-3 1,-5 1-21,0-6 1,-6-1 108,6-5 1,-8 0 72,2 0 0,-3 0 198,-2 0 1,0 5 50,0 0 0,-5 3 863,0-3-232,-1 11-178,-1 9 1,5 8 19,-3 5 0,5 4-272,5 12 1,-1 5-69,7 10 1,-6-2-203,6 8 1,-3-6-87,3 6 0,2-7-135,-8 1 1,7 2-366,-1-1 1,3-6-1366,2-6 0,0-6 198,0 1 1594,0-10 0,15-32 0,2-15 0</inkml:trace>
  <inkml:trace contextRef="#ctx0" brushRef="#br0">16949 10902 7678,'-10'0'3997,"-1"0"-3131,7 0 1,-3 7-140,7 4-569,0 3 1,6 2 0,1 0 175,2 0-242,1 0 0,6 5 1,0 0 184,0-1-530,0-2 1,2-2-1,2-2 180,1-3-121,0-4 1,-5-7 0,0 0-1308,0 0 1037,0 0 1,0-7 0,0-6-1223,0-6 1312,0-6 1,-5-2 0,-2 0-217,-2-1 455,6-2 0,-10 0 0,6 1 621,-2 2-55,-2 8 1,-5 1 812,0 7 0,-1 8-525,-5-3 1,-1 19 266,-3 8 0,-5 8-151,5 3 0,-3 7-423,3 4 1,-5 10-215,5 6 1,-5 8 3,-1 3 1,-5 11-534,0-1 0,7-35 0,-1 1 48,2 0 1,0-1 0,-2-1-1,1-1-2205,-13 42 2488,-3-10 0,11-9 0,-4-7 0,1-6 0,3-12 0,-3-13 0</inkml:trace>
  <inkml:trace contextRef="#ctx0" brushRef="#br0">17638 10934 7660,'-16'0'333,"0"0"1432,0 0-1409,0 0 1,5-2 0,0-2 0,-1-3 0,-2-2 1312,-2-3-1287,7-2-25,-6-2 1,12 0 310,-8 0-637,8 7 0,-4 9 52,7 10-23,0 12 0,1 4 1,3 12-1,3 5 0,2 3 170,3 2 0,4-2-323,6-3 0,-5-4 1,7-7-1,-1-4-230,3-6 1,-1-3 239,2-13 1,-6-3 71,6-8 0,-2-6 0,0-10 0,-7-8-66,-6-6 1,-8 1 361,1-3 0,-3-3-114,-2 3 0,-2 0 20,-3 5 0,-4 2 93,-7 3-1089,-8-3 1,5 12 0,-6-4-2105,2 5 2095,-6 1 0,12 7 814,-5 3 0,5 26 0,1 7 0</inkml:trace>
  <inkml:trace contextRef="#ctx0" brushRef="#br0">18054 10838 7663,'-9'0'2272,"2"0"1,7 1-1528,0 5 0,0-3-527,0 8 1,5 5 8,0 5 0,8 8 0,-3-2 0,-1 3-82,2 2 1,-2 0 45,2 0-106,3 0 0,-5-5 0,7-3 0,0 0-617,0-5 1,0-8 287,0-6 1,0-7-163,0-8 1,3-3 0,-1-13 0,-4-3-351,1-1 0,-1-8 457,2 1 1,-6-6 290,1 6 0,-7 0 0,3 5 1,-2 1 1044,0 5 843,1-4-1368,-6 19 0,0-2 48,0 19 0,0 8-226,0 7 0,0 8-255,0-3 1,0 10 72,0 1 0,0 1-98,0-6 0,2 0-209,3 0 1,-2-2-541,8-3 1,0-1-1102,5-10 0,0 2 1796,0-12 0,21-51 0,6-17 0</inkml:trace>
  <inkml:trace contextRef="#ctx0" brushRef="#br0">18726 10373 7663,'0'-8'4868,"0"4"-3983,0 15 1,0 8 143,0 19 1,5 2-614,1 9 1,6 0-175,-1 5 0,3 1-201,2 4 1,0 3-453,0-4 1,-5-4-1373,-1-6 1275,1 0 0,3-14 0,-3 3 508,-6-3 0,-17-2 0,-6 0 0</inkml:trace>
  <inkml:trace contextRef="#ctx0" brushRef="#br0">18454 10886 7663,'-9'1'0,"4"5"966,3-4 0,4 5 1295,3-7 1,6 0-1045,10 0-486,11-7 1,7-4 0,7-9 0,1-1 0,2 1-733,1 3 0,0 1-3512,-2 0 3513,0 0 0,-2-2 0,6-2 0,3-1 0,0 0 0</inkml:trace>
  <inkml:trace contextRef="#ctx0" brushRef="#br0">19606 10790 7651,'0'-11'4174,"0"0"-3623,0 1 1,0-6 0,-2 0 131,-3 0 1,-2 0-326,-4 0 1,-3 7 0,3 3-38,-3 5 0,-2 1-228,0 0 0,0 3 107,0 8 0,2 1 167,3 15 0,-3 5-111,3 5 1,4 6-187,2-6 0,3 6-12,2-6 1,7 6 0,4-7 0,7-6-611,8-7 0,1-2 326,10-5 0,3-3 21,-3-13 73,7 0 1,-5-7-1,4-4 1,-6-5 0,-3-5-369,-2-6 0,-7-3 1006,-4-2 1,-4 5-238,-7 0 0,-3 6 448,-7-6-515,0 8 1,-1-6 0,-5 5 531,-4-1-512,-12 0 1,-3-1-1,-7 1 259,0 1-497,0-5 0,0 8 0,0-5-144,0 5-35,0 1 0,6 5 0,1 2-411,2 2 0,7 2-889,5 5-368,7 0 1303,-10 0 1,14 7-909,0 3 1,2-1 1467,8 2 0,65 7 0,-27-6 0,0 1 0</inkml:trace>
  <inkml:trace contextRef="#ctx0" brushRef="#br0">20470 10245 7651,'-7'-21'512,"-3"0"1,-5-6 639,-1 6 1,0-1-211,0 6 1,-5-5-118,0 0-673,-1-1 0,1 1 0,0 0 219,1 1-242,-5 9 0,7 4 0,-3 7 0,3 4 0,2 8 659,0 15 1,0 12-276,0 14 0,2 6 128,3 10 0,-1-1-543,7 7 1,-1-6-71,6 6-362,0 0 1,2-8 0,3-5-656,6-5 503,3-3 1,9-13 0,2-4-1,0-7 1,-2-7-4715,0-7 5200,-12-3 0,12-4 0,-7-4 0,7-3 0</inkml:trace>
  <inkml:trace contextRef="#ctx0" brushRef="#br0">19862 10790 7663,'-16'0'3332,"0"0"-1821,7 0 1,4 0 477,10 0 0,6 0-1150,10 0 0,6-7-97,10-4 1,4-3-466,7-2 1,0-2-77,0-3 0,7 1-1891,4-7 1078,3 8 1,2-12 611,0 5 0,-9 13 0,4 3 0,4-2 0,1 1 0</inkml:trace>
  <inkml:trace contextRef="#ctx0" brushRef="#br0">20919 10950 7647,'0'-11'507,"0"0"1,0 6 1244,0-6 64,0 8-1222,0-4 842,0 7 1,7 0 940,3 0-1843,-3 0 1,8-2-148,-5-3 0,3 1 1,-1-8-1,-1-4 73,1-4 0,3-14-261,1 2 1,5-18-37,0-3 1,8-20 0,-4-7 0,1-2 164,1 0 1,-7 4-130,1 3 0,0 8-359,-5 14 1,2 8-695,-13 18 509,1 11 0,-4 16-401,3 11 578,-3 10 0,7 6 0,-4 10-328,6 6 292,-4 3 0,7 11 1,-5 6-224,0 4 293,5 10 0,-11-12 0,6 5-200,-2-4 328,6-2 1,-10-6 0,6-3 135,-2-5-26,6-5 1,-4-22 0,7-7-65,0-9 1,-6-5 77,1-2 1,0-2 299,5-3 1,-6-11-136,1-11 1,-2-3 427,2-2 1,3-7-274,-3-4 1,-3-3 141,3-2 1,-6-8-181,6-2 0,-6-4-26,6-3 1,-5 1-407,4 0 0,-1-5 0,2 0 1,-2 6 102,-4 10 0,-3 5-77,3 5 1,2 1-1746,-1 10 781,-1 3-3319,-5 20 3827,0 2 1,0 78 0,0 18 0</inkml:trace>
  <inkml:trace contextRef="#ctx0" brushRef="#br0">22039 10021 7648,'-5'-21'0,"-1"-2"0,1 0 0,-2 0 2342,5-6 1,-5 11 0,7-3 2921,0 3-4436,0 9-226,7 24-480,2 4 0,2 20 0,-1-7-15,3 0 0,1 6 1,2-1-1,0-1 18,0-3 1,0-2-72,0-5 1,0 4-162,0-3 1,2-4-1,1-3 1,3-8 7,-3-6 0,4 1 503,-1-2 0,-1-8 9,-5-13-188,0-8 1,0-9-1,0-5 1,-2-4 0,-1-5-324,-3-1 1,-4 0-208,4 0 1,-4-3-989,4 3 133,-6 3 1,3 15 0,-7 3-2522,0 6 3681,0 3 0,-28 52 0,-8 12 0</inkml:trace>
  <inkml:trace contextRef="#ctx0" brushRef="#br0">22215 10293 7658,'0'-16'976,"0"0"1,0 6 58,0-1 1,0 6 1644,0-6-998,0 7 525,0-3-1889,0 14 0,0 4 0,0 10 0,0 8 0,0 7 574,0 6 1,0 10-267,0 1-466,-7 8 0,3-4 0,-5 7 0,2-2 1,2-2 0,-2-1 0,5-7-637,-3 1 0,3-10-462,2-6 1,2-12 0,3-7 0,6-8 937,3-3 0,23-79 0,-15 23 0,-1 0 0</inkml:trace>
  <inkml:trace contextRef="#ctx0" brushRef="#br0">22839 10005 7658,'-16'-16'0,"0"-5"1385,0 0 0,0-1 4255,0 6-4675,0 0 1,0 0 0,0 2 36,0 3 0,5 4 1,1 7-1,-1 2-389,2 3 1,-5 6-397,3 10 0,-3 11 0,-2 15 0,0 8-33,0 9 1,0 10 97,0 1 1,2 11-98,8-41 0,1 0 0,-2 44 0,9 0 1,3-2-217,6-3 0,10-6-837,6-8 0,3-15 76,2-18 93,7-10 0,-3-10 1,7-8-1,-1-3 1,1-8-1107,0-7 0,-8-7 1032,2-5 1,1 1-389,-6-7 0,2 1 1161,-13-6 0,0-36 0,-5-8 0</inkml:trace>
  <inkml:trace contextRef="#ctx0" brushRef="#br0">23575 10790 7658,'-16'-9'8979,"0"-4"-7004,0 8 1,6 0 0,1 3 1130,2-3-4748,-6 3 21,12-5 1621,1 7 0,23 28 0,10 8 0</inkml:trace>
  <inkml:trace contextRef="#ctx0" brushRef="#br0">24344 10726 7671,'-16'10'286,"0"-1"0,0 0 924,0 0-194,7-5 0,-5 8 443,3-7-989,4 1-202,7-13 1,7-2 83,4-7 1,1-2 26,-7-3 0,6 1-125,-6-7 1,8 1-206,-3-6 1,-1 0 52,2 0 1,0-8-49,5-2 1,1-6 249,5-6-432,-4 5 1,6-14 0,-2 6 66,5 0-141,-4 9 1,0 11-1,-7 10-487,0 6 526,0 10 1,-2 8-1,-2 15-23,-1 15 142,-7 10 0,8 20 1,-7 5 34,-1 6 1,0 3-19,1-1 1,-3-5-109,3 5 0,-3-4 178,-2-2 1,0-9 141,0-7 0,0-9 133,0-12-95,0-4 1,7-16-348,4-7 0,-3-14 52,3-13 0,2-10-492,8-6 1,-3-5 253,3-6 0,-3-2-158,-2-8 0,0-1 171,0 1 1,0 2 86,0 4 1,-2-3 648,-3 8 1,7 1-180,-8 9 0,8 13 704,-7 14 1,-2 7-276,1 9 1,-4 14-42,4 8 1,-6 13-389,1 8 0,2 9-235,-1 1 1,4 8-1,-4-3 0,4-3-144,-4-1 1,6-6-265,-1-6 0,3 3 185,2-8 1,0-1-1461,0-10 0,0-2 93,0-8 1565,7-7 0,2-24 0,7-11 0</inkml:trace>
  <inkml:trace contextRef="#ctx0" brushRef="#br0">25544 10373 7685,'-16'-8'2040,"0"-7"-1582,0 5 1,0 1-414,0-2 1,0 8-108,0-3 1225,0 4 1,0 4-496,0 4 0,0 2-294,0 8 1,0 8-134,0 2 1,7 10 75,4 1 0,1 2-284,-1-1 0,3-5 68,-3 5 0,5-6-511,5-6 338,4-2 0,7-8 1,0-2-477,0-3 418,7-4 0,-3-9 1,5-5-539,-2-9 0,0-2 158,-2-9 0,-3 1 19,3-6 0,-3 0 265,-2 0 0,0-6 202,0 1 1,-2-1 469,-3 6 1,1 2-288,-6 4 0,4-3 1675,-4 8-813,-1 7-433,-5 6 1,0 17-108,0 7 1,0 13-123,0 8 1,-5 8-179,-1-3 1,-1 3-137,2-3 0,3 3-90,-3-8 0,3 1 77,2-6 1,0-2-1368,0-3 615,0 3-2217,0-12 1974,7-2 1,2-22 277,7-10 0,-5-10 87,-1-1 1,1-9-132,5-1 0,-2-2 183,-3 1 0,3 5 223,-3-5 0,1-1 425,-1 2 0,3 5 149,-3 5 1,1 8 896,-1-3 74,3 4 214,-5 10 0,2 0-674,-1 8 1,-6 2-72,1 4 0,-1 8-13,1 7 0,-3 6-265,3-6 1,-3 8-171,-2-3 0,0 5-40,0 1 0,0 0-128,0 0 0,0 0-14,0 0 1,0-2-107,0-3 1,0-4-287,0-7-858,0 0 575,7-7 1,-3-15 268,7-10 1,-3-12-559,3-4 0,3-2 358,-3-9 0,-2 2 268,2-1 1,-3-5 318,3 5 0,2 3 306,-8 1 1,6 12 484,-6 4 1348,7 4-1213,-3 10 1,2 9-347,0 15 0,-6 7-108,6 9 1,-6 6-158,6-1 0,-6 8-92,6-3 1,-6 3-334,6-3 1,-6 3-712,6-8 455,-8 1 1,11-12 0,-3-1-1651,3-2 0,-3-8-1710,0-10 3684,-1-3 0,13-59 0,2-14 0</inkml:trace>
  <inkml:trace contextRef="#ctx0" brushRef="#br0">26440 9829 7678,'-10'2'1668,"-1"3"154,7-3-466,-3 12 1,7-10-102,0 7-674,0-1 1,6 6-140,-1 0 1,2 7 315,-2 4-507,-3-4 1,11 13-1,-8-3 1,0 5 0,1 3 693,-1 0 0,0 1-559,-5 6 0,6 6 32,-1-1-327,0 0 1,-3-5-1,2 1 1,1 0-1,0 1-168,2-2 1,-5 2-91,4-13 1,-5 1 0,-1-8-1,0-3-446,0-6 141,7-3 11,-5-9 620,5-2-141,-7-7 0,0-7 0,0-4 0,0-3 0,0-2-157,0 0 1,0-6-136,0 1 0,0-6 52,0 6 0,2-7-181,3 1 0,-3 2 61,4-2 0,-5 1-4,-1-6 0,6 0-161,-1 0 328,0 7 1,-3-6 0,2 5 17,1-5 0,6 5 130,-6-1 1,8 8 330,-3-3-203,-3 4 0,8 8 0,-5 1 443,4 2 0,8 3-68,-1 10 1,0 4 28,-5 12-149,0 2 1,2 10-1,2 4 439,1 4 0,0-1-293,-5 2 1,0-2-76,0 1-410,-7 5 1,6-14-1,-7 3-45,1-7 0,4-1-709,-8-7-2549,8 1 1104,-12-6 2186,7-7 0,-8-59 0,0-21 0</inkml:trace>
  <inkml:trace contextRef="#ctx0" brushRef="#br0">27369 10437 7657,'-9'-1'734,"3"-5"0,5 3-180,1-8 1,0 6 0,0-6-1,0-1 213,0-3 1,-2-1-121,-3 0-512,3 8 1,-11-7-1,6 6 1,-2 1-1,-3 2-71,-2 4 1,-2 2 75,0 0 1,0 4 160,0 7-165,0 6 0,0 12 0,1 3 0,3 5 1,3 4 395,2 2 1,-4-2 52,6 1-606,0-2 1,6-8 0,5-2 0,4-5 0,5-9-385,1-9 0,5-5-77,0-2 1,6-9 261,-6-7 0,6-7 1,-6-8-1,-1 1-282,-2-2 1,-2 4 244,0-10 0,0 5 123,0 0 1,-7 3-12,-4 4 99,4-5 1,-7 14 259,3-5 252,-3 12 1,-2 4 437,0 12-538,0 2 1,0 14 0,0 1 798,0 2-965,0 9 1,1-1 0,3 5 3,1-4 1,6-4-170,-6-4 1,6 3-342,-6-8 1,8 1-1771,-3-6-759,5 0 1893,1-7 1,0-4 941,0-10 0,3-35 0,-1-15 0,3-6 0,1 0 0</inkml:trace>
  <inkml:trace contextRef="#ctx0" brushRef="#br0">27849 9749 7658,'-9'-7'1,"0"5"771,4-3 1,3 12 1052,-3 9 1,3 9-1015,2 12 0,0 10-49,0 6 0,5 9-212,0 2-375,8 0 0,-6 13 1,5-8 164,-1-1 1,-6-10 0,4-4 0,0-6-1852,0-6 1,-4-4 62,6-12 1448,-7-2 0,-4-30 0,-9-4 0</inkml:trace>
  <inkml:trace contextRef="#ctx0" brushRef="#br0">27545 10213 13677,'25'0'1250,"7"-5"-953,0 0 1,1-8-1,10 1 1,2-6-1040,1-3 0,2-2-2730,0 1 3472,7 4 0,23-26 0,-32 23 0,-1-1 0</inkml:trace>
  <inkml:trace contextRef="#ctx0" brushRef="#br0">28361 9813 7662,'-2'16'0,"-3"0"0,1 9 610,-6 7 0,6 2 1909,-1 9-1911,3-1 1,2 8 0,0 2-1,0 1 1,0-1 773,0-3 1,5-2-1182,1-5 0,4 3-1300,-4-8 0,4 1 0,-3-8-3639,2-4 4738,-5-2 0,3-37 0,-7-6 0</inkml:trace>
  <inkml:trace contextRef="#ctx0" brushRef="#br0">28041 10117 7662,'-14'11'892,"3"0"0,4-6-89,7 6 659,0-8 0,12 10-1020,4-8 0,13 0 1,1-6-1,7-3-609,4-1 1,2-2-744,5 1 1,2 4-13,3-3 0,-3 3 1,3 2 921,-3 0 0,26 36 0,-34-14 0,0 0 0</inkml:trace>
  <inkml:trace contextRef="#ctx0" brushRef="#br0">28809 10165 7662,'-18'-5'0,"-3"0"0,3-1 705,-3 6 1,3 0 970,2 0 0,0 0-720,0 0-488,0 7 0,0 4 0,2 9 1,1 3-1,4 2 330,2 3 0,-3 2-789,4 2 0,1 0 0,7-1 0,3-3-343,6-1 0,3-8 133,2 3 1,-5-12-116,-1-4 1,8 1 0,7-4-377,0-4 1,-2-6-185,-7-9 0,0-6 44,0 1 552,0-8 1,0 6 0,0-5 0,0 1 0,0-1-329,0-3 1,-2 6 761,-3 4 1,1 3 443,-6 2 1,1 2 59,-2 3 42,-3 4 0,3 14 758,-10 4 0,3 5-672,-3 5 1,-2 4-457,1 7 0,-4 0-129,4 0 0,-1 6-172,2-1 1,3 0-199,-3-4 1,3-1-781,2 0 615,0 0 1,0-8 0,0-2-3411,0-4 1545,0-10 2199,7 0 0,16-58 0,11-12 0</inkml:trace>
  <inkml:trace contextRef="#ctx0" brushRef="#br0">29161 10101 7662,'-10'16'833,"-1"0"1,7 0 257,-1 0 1,3 7 822,2 4 0,0 3-1258,0 2 1,0 0-57,0 0-422,0 0 0,2 0 1,2 0-30,1 0 1,0-7 0,-5-3-86,0-4-170,0-10 0,2 0-339,3-8 0,-3-9 0,3-6 0,-3-6-748,-2-4 0,6-7 201,-1-5 0,2-1 478,-2 6 1,-1 0 180,7 0 0,-6 2 400,6 3-99,-8-3 1,11 12-1,-5-3 1430,0 3-808,5 9 1,-5 2 0,7 7 2632,0 0-2669,0 7 1,0 9 0,0 11 410,0 3 0,0 9-472,0 4 1,0 2-154,0-3 0,-1 5-1078,-5-5 0,4-3 288,-3-1 35,-4-4 1,6-2 414,-8 0 0,7-36 0,-3-8 0</inkml:trace>
  <inkml:trace contextRef="#ctx0" brushRef="#br0">30138 9621 7631,'0'-11'379,"-2"1"1601,-4-3-1500,5 6 1,-7 2-1,8 12 1,2 9-1,2 9 1,3 7 813,2 5 0,2 11-592,5 11 1,-6-2-372,1 2 0,0 5 0,3 5 0,-2-3-422,-1-6 0,-2 1 19,1-8 1,5-1-857,-5-10 1,-1-4 0,0-12-1,0-6-1343,0-8 1,-4 1 2270,6-8 0,-13-41 0,-7-22 0,4-4 0,0-1 0</inkml:trace>
  <inkml:trace contextRef="#ctx0" brushRef="#br0">30105 9557 7645,'-8'-7'1502,"0"5"0,10-5-462,4 7 0,4 0-651,12 0 0,10 0 1,10 0-1,5 2 117,1 3 0,1-1-154,5 6 0,-5 3-223,5 8 0,-1 4 0,-5 7 1,-9 2 291,-8 3 1,-10 4-178,-10 7 1,-4 7 80,-7 4 1,-7-2 0,-6 0 0,-5 0 7,-3 0 0,-7-6-309,1 3 1,2-12-424,-2-4 37,8-12 1,-10-1 0,6-7-1,0-2 1,0-7-1832,3-6 0,3-4 1477,1-5 0,1-8 716,5-7 0,10-65 0,4 38 0,1 0 0</inkml:trace>
  <inkml:trace contextRef="#ctx0" brushRef="#br0">30906 10069 7645,'-7'23'0,"5"2"0,-3 7 0,3-5 2835,2 0 0,0-1-388,0 6-1886,0 8 1,0-12-1,0 2 661,0-5-1136,7-4 1,-4-5-1,8-1-196,2-5-1470,-6-3 1,7-7 1579,-3 0 0,10-85 0,-9 32 0,1-1 0</inkml:trace>
  <inkml:trace contextRef="#ctx0" brushRef="#br0">30794 9573 7645,'-7'18'368,"-4"3"0,-2-3-424,3 3 1,3-3-855,7-2 910,0 0 0,42-7 0,12-2 0</inkml:trace>
  <inkml:trace contextRef="#ctx0" brushRef="#br0">31306 9957 7645,'-16'11'1100,"0"0"1,2-6-606,3 6 0,-3-8 978,3 2 0,-3 3-1003,-2-3 1,0 0 0,0-5 0,2 2-128,3 3 1,-3-3-252,3 3 54,4-3-600,0 5 1,14 0 116,4 4 1,5-4-357,5-7 0,-2 0 0,8 0 1,2 0-220,1 0 1,-3 0 664,-1 0 1,1 0 345,5 0 0,-2 6 0,-3 1 0,-4 2 247,0 3 0,-7 2 262,0 2 1,-2 2-37,-8 3 0,-1-1 1,-7 7-1,-3 1 1141,-6 2 0,-8 1-1041,-3-5 1,-6 3-58,1-8-1018,4 0 0,-7-5 0,5-1-1016,0-5 0,2 3 0,7-8 1419,0-1 0,0-40 0,2-19 0,-3-3 0,0 0 0</inkml:trace>
  <inkml:trace contextRef="#ctx0" brushRef="#br0">31690 9397 7645,'0'25'1277,"-5"5"159,-1-3 1,1 5-503,5 5 1,-5 6-136,-1 10-100,1 4 1,5 7 0,0 0 1432,0 0-2020,0 0 1,2-5-1,3-2-226,6-2 0,-2-9 1,1-7-1,3-1-596,1-1 1,0 6-750,-3-6 1,1-7 1458,-6-8 0,-15-19 0,-9-5 0</inkml:trace>
  <inkml:trace contextRef="#ctx0" brushRef="#br0">31402 9829 7645,'-16'9'2841,"0"5"0,7-5-1820,4 7-1041,3-7 1,14 4 464,4-8-451,11 0 0,3-5 0,9 0 1,2 0-1,4 0-1429,1 0 1,-3-2-1080,-1-3 2514,1 3 0,41-19 0,-38 12 0,0 0 0</inkml:trace>
  <inkml:trace contextRef="#ctx0" brushRef="#br0">32170 9877 7645,'-16'0'0,"-2"6"1280,-3-1 0,3 7 0,-5-1 0,2 3-33,-1 2 0,1 0-833,5 0 0,0 2-176,0 3 0,2-1 0,3 5 0,4 0-56,0 0 1,5-4-292,-3 6 0,5-8 2,5 3 0,-1-6 1,6-4-1,3-3-431,1-2 1,-3 4-142,-1-6 0,1 0 341,5-5 0,0-7 1,0-3-1,0-5-347,0-1 1,-5-1 165,-1-5 1,1 3 7,5-8 374,0 7 0,-2-8 0,-1 7 1,-3 1-1,1 2 48,-2 2 1,0-3 1661,-4 3-829,-3-4 163,5 18 0,-7-3-283,0 10 1,-2 6-152,-3 10 0,1 4-217,-6 7 1,4 6-161,-4-1 1,6 6-417,-1-6 1,3 0 262,2-5 0,0-1-2905,0-5 1588,0 5 1374,0-14 0,21-43 0,6-21 0</inkml:trace>
  <inkml:trace contextRef="#ctx0" brushRef="#br0">32458 9893 7639,'-10'2'1750,"-1"3"1,2-1-1428,-2 7 1,2-1-207,4 6 1,-2 2 1007,-4 3 1,4-1-490,7 7 1,-5-3-466,0 3 1,-1 3-92,6-3 1,0-2-254,0 2 75,0-8 0,0 4-1715,0-7 870,0-7 1,6-9 246,-1-10 0,6-10 247,-6-1 1,7-8-116,-1 3 1,1-5 207,-1-1 0,3 6 60,-3-1 0,3 2 284,2-2 1,-2-1 232,-3 7 1,3-1 713,-3 6 1,-2 6-481,2-1 1,-6 7 644,6-1 1,-8 5-412,2 5 0,-3 10-268,-2 6 0,0 7-162,0-1 0,0 9-166,0 1 0,0 0-74,0-5 0,0 6-225,0-1 1,0-5-870,0-5 0,0-2 474,0 1 1,0-3-2044,0-7 2644,0 0 0,7-56 0,2-16 0</inkml:trace>
  <inkml:trace contextRef="#ctx0" brushRef="#br0">32954 9909 7632,'-16'9'0,"6"4"846,-1-8 1,6 2 7,-6-2 181,7-3 1,-3 7 68,7-4-841,0 4 1,0 7 228,0 0-272,7 0 0,-3 0 0,5 0 1,0 0 74,0 0 0,-4-1-163,6-5 0,-6 4-168,6-3 0,-1-2 0,8 0 0,2-2-107,1-3 1,2-3-82,-1-1 0,-3 0 12,8 0 0,-6-1 1,4-5-1,-2-4-512,-3-5 0,-3 5 266,-1-1 0,-1 6 63,-5-6 0,3 6-417,-8-6 417,0 0-299,-5 2 108,0 2 16,0 7 417,0 0 0,-21-7 1,-6-2-1</inkml:trace>
  <inkml:trace contextRef="#ctx0" brushRef="#br0">33082 9781 7625,'-10'0'1625,"-1"0"1,6 0-162,-6 0 0,8-2-472,-3-3 1,3 3 81,-3-3 1,3 3-161,-8 2 1,6 0-361,-6 0 1,6 5-91,-6 1-267,0 6 0,-5-3-769,0 7 330,0 0 0,0 0 1,2 0-1,2 0 1,3 0-4067,2 0 2376,-6 7 1,11-5 1931,-3 3 0,25-3 0,6-2 0</inkml:trace>
  <inkml:trace contextRef="#ctx0" brushRef="#br0">33307 9845 7623,'-8'9'544,"5"4"1,-6-6 0,0 0 1135,0 0 1,6 5-583,-3-1-490,4-4 0,-3 7 1,2-3 811,4 3-1219,-1-5 0,15-2 0,-5-7 193,4 0-342,3 0 1,-1 0 0,0 0 0,0-2 0,0-3-75,0-6 0,-6-1-229,1 1 1,0-3 165,5 3 1,-2-3-1,-2-2 1,-3 0 163,-2 0 1,4 0-33,-6 0 0,1 0-368,-6 0 1,0-5 0,0-1-260,0 3 0,-8 3 368,-2 5 0,-4 4 72,-2 7 1,0 7 419,0 4 0,-6 10-208,1 6 0,0 8 833,5 3 0,0 6-328,0-1 0,7-2 408,3 2 0,-1-1-534,2 6 0,-1-7-405,6-3 1,8-6-634,2-6 1,5-3 430,1-7 0,0-7-358,0-3 1,5-5 168,0-1 0,2 0-1355,-1 0 0,-5-5 1700,5 0 0,3-22 0,0 0 0</inkml:trace>
  <inkml:trace contextRef="#ctx0" brushRef="#br0">33675 10085 7615,'0'9'2513,"0"0"3311,0-4-4593,0-3 0,1 5 1105,5-7-2531,-4 0-325,12 0 0,-11 0 0,8 0-2870,1 0 3390,-4 0 0,-1-21 0,-7-6 0</inkml:trace>
  <inkml:trace contextRef="#ctx0" brushRef="#br0">7794 13943 7716,'-1'-9'0,"-5"2"0,-4 0 1056,-5-3 954,7 2-160,-7 1-1541,14 14-99,-7 2 0,8 2 1,2 0 483,4 1-479,-5 9 1,12-1 0,-6 7 323,2 1-402,-6 10 1,10 2 0,-8 10-33,-1 4-109,5 10 1,-8 3 0,5 6-252,-5-2 123,-1 6 1,2-15 0,2 4-1349,1-4 1053,0-10 1,1-13 0,1-9-2539,2-3 2965,-6-11 0,-3-73 0,-9-23 0</inkml:trace>
  <inkml:trace contextRef="#ctx0" brushRef="#br0">7794 14456 7716,'-8'-8'0,"-1"5"367,3-8 1,5-1-152,-5-10 0,12 3 519,4-8 1,6-1-262,6-10 0,2 3-206,8-8 1,2 0-72,4-5 1,-5 0 0,5 0 0,-4 6-116,-2-1 0,-2 9-188,-4 2 0,3 9-234,-8 12 0,-5-1 340,-5 7 0,0 21 0,5 10 0</inkml:trace>
  <inkml:trace contextRef="#ctx0" brushRef="#br0">7778 14536 7716,'-16'7'0,"8"2"0,2 5 1806,12-3 0,10-4-465,10-7 0,12 5 865,4 0-1758,5 1 1,1-5 0,0 3 1096,0 1-1394,0 1 0,0-5 1,0 3-1,-2 3 1,-3 2-1134,-6 3 0,-3 3 648,-2 1 0,-2 0-729,-3 0 1,-4 5-248,-7 0 1310,0 1 0,-22 1 0,-4 2 0</inkml:trace>
  <inkml:trace contextRef="#ctx0" brushRef="#br0">8707 14296 7729,'-6'-17'2340,"1"1"-1507,0 0 1,3 8-246,-3 2 1,3 6-209,-3 6-136,3 2 1,7 16-1,2 2 1,0 5 0,2 2 417,0 5 1,0-3-281,2 8-350,3 0 0,-11 5 1,8-2-1,0-2 0,-1-3-78,1-2 1,-6-1-34,6-6-272,-7 0 0,5-13-485,-4-3 1,2-19 599,4-8 1,-4-16 0,-7-12 0,0-3-169,0-8 1,0 2 187,0-6 1,0 5 178,0 1 1,2 0-1,1 0 1,4 1 253,2 5 1,-4 2-33,6 8 1,-6 13 103,6 3 0,0 11 259,5-1 0,-6 6 102,1 6 1,0 10-211,5 10 1,0 4-274,0 3 0,0-1 22,0 0 0,0 0-731,0 0 1,0-2-160,0-3 1,5 1-504,1-7 0,-1 1 481,-5-6 0,5-2-788,1-3 1511,-1-4 0,2-29 0,2-4 0</inkml:trace>
  <inkml:trace contextRef="#ctx0" brushRef="#br0">9475 14247 7729,'-16'34'194,"0"4"0,2 3 192,3 7 1,4 0 102,7 0 0,0 3 520,0-3 0,9-3-598,7-13 0,0-2-165,5-3 0,4-6-250,2-10 1,-2-4 61,1-7-175,1 0 0,0-13 1,-2-4-1,-2-7 0,-4-6 439,-1-5 1,-2-1-159,0-7 0,-5 1 269,-1-6 0,-6 5 847,1 0-913,-3 1 0,-2-1 0,-2 2-50,-3 2-273,-4 1 1,-7 6-1,-2 0-363,-3 0 25,3 8 0,-12 0 1,5 10-2541,0 3 2368,2 4 0,7 7 466,0 0 0,21 57 0,6 14 0</inkml:trace>
  <inkml:trace contextRef="#ctx0" brushRef="#br0">9939 14023 7729,'-16'0'0,"5"0"370,1 0 0,4 2 1089,-4 3-907,6-3 0,-3 12 1,7-1 1083,0 7-1509,7-3 0,2 14 1,7-5-1,0 4 1,0 2 50,0 0 1,0 6 19,0-1 0,0 1-8,0-6 0,0-6 84,0 1-186,0-8 1,-5 3-1,0-12 1,1-4-169,2-4 1,2-15-244,0-3 1,0-12-15,0-4 1,-5-2-203,0-9 0,-6 2 307,6-1 1,-8-3-161,2 8 301,-3-1 0,-2 8 0,0 4-237,0 4 362,0 4-95,0 9 1,0 11 258,0 14 0,0 9-66,0 13 0,0 1 287,0 3 0,6 5-140,-1-5 1,7-3-5,-1-1 1,3-10-138,2-1 1,0-8-201,0 3 0,0-12 211,0-4 0,6-6-50,-1-6 0,0-8 125,-5-7 0,0-9-118,0-2 0,0-2-30,0-9 1,0 6-340,0-6 0,0 6-514,0-6 1,-1 0 776,-5-5 0,4-7 0,-5-2 0</inkml:trace>
  <inkml:trace contextRef="#ctx0" brushRef="#br0">10675 13303 7724,'-9'7'0,"-3"4"1310,7 10 0,-1 4-382,6 7 1,7 7 71,4 4 1,3 5-337,2 5-467,7 4 0,-5 7 0,5 0 217,1 0-144,-7 0 1,6-5 0,-7 0-1,0-2 1,0-4-255,0-5 0,-5-5-454,0-1 0,-6 1 161,6-11-1105,-8 4 1,6-24 1381,-3 4 0,2-25 0,8-1 0</inkml:trace>
  <inkml:trace contextRef="#ctx0" brushRef="#br0">11252 14039 8043,'16'0'1484,"0"0"0,0-5-1188,0 0 1,0-8-1,0 3 1,0-5-42,0-1 1,-2-5-118,-4 0 0,3-2 0,-6 1 0,0-3 249,0 0 0,-1-3 5,-6 7 1,-6-1-105,1 6 0,-9 0-52,-2 0 1,0 7 0,-6 4-1,3 3 102,-3 2 0,5 2-106,-5 3 1,5 11 75,1 11-173,0 3 0,5 4 0,2 2 0,2 3 0,3 0 235,3 0 0,1 4-352,0-6 0,7 0-381,3-5 0,6-1 1,4-5-1,3-4-566,2-5 1,-4-2-1415,6-5 1629,-8 5 0,12-14 1,-6 5-1138,0-5 1851,5-1 0,30-49 0,-22 18 0,1-1 0</inkml:trace>
  <inkml:trace contextRef="#ctx0" brushRef="#br0">11844 13799 7690,'-16'-9'0,"0"2"2082,0 7 0,0 0-1010,0 0 0,0 0-286,0 0 1,5 2-341,0 3 1,6 6-49,-6 10 0,8-1-102,-3 7 1,5-1 273,1 6-469,0 0 0,1 0 0,3-1-148,1-5 0,8 5 0,-3-7 0,5 1-96,1-3 0,0-5-707,0-1 0,2-7 159,3-3 0,-3-5-78,3-1 0,-3-7 14,-2-3 392,0-12 1,-6-3 0,1-7 20,2 0 0,-5-7 163,3-3 1,-7-5-19,1-1 0,-3-2-1,-2-3 1,0-4-87,0-7 1,-7-5-35,-4-1 0,-9 1 149,-1 5 1,0 9 435,5 7 1,5 9 687,0 12 0,6 11 276,-6 11 0,8 12-560,-2 9 1,3 9 232,2 12 1,2 9-409,3 8 0,-2 6-195,8-1 0,0-2-97,5 1 0,0-1 170,0 2 0,0 2-310,0-8 1,5 0-405,0-5 1,1 0-479,-6 0 1,5-1-1102,0-5 1,1-4 1918,-6-12 0,2-1 0,-1-7 0,-1-2 0,-3-4 0</inkml:trace>
  <inkml:trace contextRef="#ctx0" brushRef="#br0">12388 13799 7674,'-23'7'0,"5"2"626,-3 7 1,8-5 1943,3 0-1978,6 6 0,-3 1 0,7 4 0,2-5 0,3 1 262,6 3 0,3-3-688,2 4 0,0-6-1,0-6 1,0 4-114,0-3 0,-2-2-189,-3 2 1,3-8 44,-3 3 0,3-5-208,2-1 1,-2-1 31,-3-5 20,3-3 0,-12-8 0,5-5 0,-2-4 1,1-5-539,-3-1 0,-1 0 550,-2 0 1,0 2 37,0 3 315,0-3 1,0 11-1,0-6 553,0 2-19,0 1 1,-2 8 885,-3 3-842,3 4 1,-5 9 516,7 3-714,0 11 1,0 9 0,0 9 180,0 3 1,0 4-24,0 7 0,0 6-111,0-1 1,0 7 109,0-1-420,0 11 0,0-8 0,0 5 228,0 1 0,-5-2-458,-1-7 0,-6 1-278,1-7 0,-3-8-328,-2-13 0,5-7-1526,1-9 0,-1-2 945,-5-3 1,5-4 352,1-7 569,-1-7 1,-5-9 259,0-11 0,-36-39 0,22 28 0,0 0 0</inkml:trace>
  <inkml:trace contextRef="#ctx0" brushRef="#br0">12676 13719 7664,'0'11'1787,"0"0"1,2-6-1234,3 6 1,-1-8 0,6 4 0,3-1 567,1-1 1,7 0-882,1-5 0,4 0 1,-3-2-1,2-3 52,4-6 0,-4-1-365,1 1 1,-6-3 33,1 3 0,-3-8 50,-2-2 1,-5-1 213,-1 6-418,-6 0 1,3 0 0,-7 0 0,0-2-197,0-3 0,-5 3 299,-1-3 0,-8 10 320,-2 6 153,0 3 0,-7 6 1,7 5-1,0 8 1,0 6 905,0 6 1,0 3-654,0 5 0,5-1 58,1 7 1,6-6-292,-1 6 1,3-1-87,2 6 0,7-7-210,4-3 1,0-5-140,5-1 0,-4-1-939,9-5 0,-1-8 567,1-7 0,-1-8-1979,6 3 0,-4-5 240,4-1-1377,-6 0 3519,10-7 0,16-37 0,13-17 0</inkml:trace>
  <inkml:trace contextRef="#ctx0" brushRef="#br0">13412 13431 15907,'-9'0'8792,"0"0"-6076,4 0-1706,3 0-2434,-5 0-1201,7 0 1846,0 0 1,-7 7 0,-2 2 0</inkml:trace>
  <inkml:trace contextRef="#ctx0" brushRef="#br0">13476 13895 7643,'-2'16'1905,"-3"0"1,2-5 6842,-8 0-7080,0-1 0,1 5-3358,-1-5 0,7-10 1690,-1-10 0,10-54 0,4-15 0</inkml:trace>
  <inkml:trace contextRef="#ctx0" brushRef="#br0">14212 13399 7733,'-10'2'0,"1"3"0,2 6 0,1 3 0,1 2 231,0 0 0,1 7 0,10 6 0,4 6 555,4 8 0,10 10 0,2 8 1,6 6 333,6 8 0,-5 2-860,5-3 0,-10-1-414,-1-3 1,-8-10 308,3 4 0,-6-7-323,-6-4 1,3-8 278,-8-19-1571,1 5 1,-5-15 1459,5 0 0,-5-22 0,7-11 0</inkml:trace>
  <inkml:trace contextRef="#ctx0" brushRef="#br0">14180 13575 7734,'-7'-9'0,"0"-5"1362,-3 3-817,2-3-88,8-9 1,8 3 0,4-4 0,8-1 0,8 0 307,8-4 0,-1 4-645,8-1 1,0 1-50,5-2 0,-6 9 0,-1 9 1,-4 2-99,-6 4 1,-1 8 60,-9 6 0,-1 10 44,-9 6 0,-4 10 1,-7 6-1,0 3 19,0 2 1,-7 0 32,-4 0 0,-3-2-148,-2-3 1,-6 7-1,1-7 1,1-4-616,3-4 1,1-5 25,0-3-2229,7-4 2836,2-14 0,19-43 0,11-24 0,-1-5 0,1 1 0</inkml:trace>
  <inkml:trace contextRef="#ctx0" brushRef="#br0">14981 13367 7734,'-25'9'0,"3"5"884,12-3 1,1 8-586,4 3 0,3 6 901,-4-1 1,6-2-513,6 1 0,-3-1-108,8 2-411,-7 3 0,8-10 1,-5 5 37,2-2-69,-5-2 1,8-5 710,-7 0-623,1-7 1,-6-4-316,0-10 0,0-9-43,0-7 0,0-8-125,0 2 179,0-10 1,0 3 0,0-5-531,0 0 405,7 5 1,2-3 0,7 8-360,0 3-82,0 6 1,2-3 0,1 7-1456,2 0 1654,15 7 445,-9 2 0,47 35 0,3 8 0</inkml:trace>
  <inkml:trace contextRef="#ctx0" brushRef="#br0">15525 13559 7734,'-2'16'0,"-3"0"0,1-2 1147,-6-3-312,6 3-376,-3-5 0,9 0-61,3-4 0,4-3-30,7-2 0,0-2-82,0-3 0,0 1-32,0-6 0,0-1 59,0-5-201,7 0 0,-11 0 0,5 0 0,-3 0 1,0-2 193,2-3 0,0 3-563,0-3 1,-5-2 169,-1 1 0,-6 1-411,1 5 110,4 0-69,-7 0 399,-2 0 1,-9 7 0,-9 4 215,-3 3 0,1 2 273,-6 0 0,4 7-165,-4 4 0,6 10 89,-1 6 1,3 3-6,2 2 1,2 0-262,3 0 0,-1 5-46,6 1 0,1-1-141,5-5 1,9-2-415,7-3 1,7 0-823,9-11 1,2-2-1648,3-9 2981,4-3 0,8-16 0,7-7 0,3-6 0,1 0 0</inkml:trace>
  <inkml:trace contextRef="#ctx0" brushRef="#br0">16245 13351 7723,'-27'-14'549,"1"3"0,6-1 777,-1 6 0,1 1-507,-1 5 0,3 2-368,-3 3 0,3 4-103,2 7 1,2 5-142,3 1 0,2 6-57,4-1 1,3 3-1,-3 2 1,5 2-97,5 3 1,4-3-79,7 3 1,0-5-382,0-5 1,2-4-1,1-7 1,5-2-695,0-3 1,1-4-139,2-7 1,1-12 121,-6-4 1115,6-18 0,-11-11 0,-2-8 0,6-11 0,-1 0 0</inkml:trace>
  <inkml:trace contextRef="#ctx0" brushRef="#br0">16309 12855 7723,'-16'0'0,"0"5"658,0 0 0,5 8 913,1-2 0,1 12-754,-2 9 1,4 3 79,7 13 1,2-1-404,3 11 0,4 4 13,7 3 0,5 0-700,1-11 1,4-1 183,-4-5 0,6 4-1773,-1-4 1,1-4 438,-1-12 1343,3-7 0,2 5 0,9-5 0</inkml:trace>
  <inkml:trace contextRef="#ctx0" brushRef="#br0">16885 13319 7703,'-21'28'2844,"0"4"0,6 11-1564,10 0 0,3 1-1274,2-1 13,0 3 0,0-8 0,0 1 1512,0-7-1653,7-11 0,4-5 1,9-11-1,1-3 1,-1-4-1410,-3-3 0,-1-4-1580,0-7 3111,0-7 0,-21-45 0,-6-17 0</inkml:trace>
  <inkml:trace contextRef="#ctx0" brushRef="#br0">16661 12871 7699,'0'16'0,"22"21"0,4 6 0</inkml:trace>
  <inkml:trace contextRef="#ctx0" brushRef="#br0">17397 13319 7692,'-16'0'1123,"0"5"1,0 1 287,0-3 1,0-1-602,0-2 1,0 2 0,0 1 0,2 4-39,4 2 1,-5 0-340,5 2 0,3 8-76,1-3 0,-1 11 154,2 0-458,-1 3 0,8 2 1,4 0-1,4-2 1,4-1-205,2-3 1,6-1-374,-1 2 1,8-6-215,-3-10 1,3 2 0,-1-8 0,-1-2-1259,1-1 1,3-2 1995,1 0 0,7-42 0,2-12 0</inkml:trace>
  <inkml:trace contextRef="#ctx0" brushRef="#br0">17814 12759 7680,'-16'0'0,"0"0"0,5 0 591,0 0 0,8 1 1671,-3 5-1508,5 10 0,1 9 0,1 9 0,5 3 0,4 6 1590,5 3 1,6 9-1936,0 4 1,6-4-314,-6-2 0,2-3-331,-1-2 0,-4-2 1,3-1-1,-3-4-1691,-2-2 1,-2-4-1963,-3-8 3888,3 3 0,-27-26 0,3 1 0</inkml:trace>
  <inkml:trace contextRef="#ctx0" brushRef="#br0">17638 13271 12083,'-9'0'-198,"16"0"0,11 0 2458,14 0 1,1-2-1160,5-3 0,-3-2-793,8-4 1,0-3-813,5 3 1,5 2-1,0-1 504,-1-3 0,19-37 0,-34 20 0,1 0 0</inkml:trace>
  <inkml:trace contextRef="#ctx0" brushRef="#br0">19142 13095 8682,'-11'0'853,"1"0"494,-3 0-1058,6-7 0,-7 5 0,3-3 0,-3 1 0,-2 1 0,0-3 396,0 3 0,0 3-489,0 5 1,-2-1 96,-3 6-77,3 8 0,-5 2 0,7 6 60,0 3 0,0 6 0,2 4 0,3 1 53,6-1 1,3 3-278,2-4 1,2-1 149,3-5-414,4-7 1,14-9-1,4-11 1,3-3 0,2-5-624,0-8 0,0-3 381,0-18 0,0 1 116,0-11 1,0 1 188,0-2 21,-7-3 1,-4 12 0,-8-3-80,-3 3 128,-6 2 1,3 2 0,-7 3 147,0 6-107,0 10 287,-7-3-46,-2 12 0,0 2 1,2 11 367,0 3-285,5 9 0,-5 2 1,7 7 234,0 0 1,5 5-206,1 1 1,4 1-187,-4-2 1,6-8-105,-1 3 0,3-6-462,2 1 1,5-4-854,1-7 1,4-7 575,-4-4 713,6-3 0,11-59 0,11-14 0</inkml:trace>
  <inkml:trace contextRef="#ctx0" brushRef="#br0">19734 12999 7673,'-7'9'0,"-2"10"345,-7-3 0,6 4 455,-1-4 1,7 2-161,-1 3 0,3 2 419,2 4 0,2 3-552,3-3 1,1 1-180,10-1 0,-4 1-159,9-6 1,-1-1-29,1-5 0,-1-2-92,7-3 0,-8 1 117,2-6 1,-1-3 30,1-8 0,-3 0-183,4-11 0,-5 1-299,-1-11 0,0-1-296,0-5 1,0 0 302,0 0 0,0 0 278,0 0 0,2-9 0,2-7 0,1-4 0,0 1 0</inkml:trace>
  <inkml:trace contextRef="#ctx0" brushRef="#br0">20278 13159 7673,'-1'16'1151,"-5"0"1,5-5-634,-5-1 0,6-1-952,6 2 1,-3-4 810,8-7 1,5 0 1205,5 0 1,8-2-667,-3-3-844,4-11 1,1-2 0,-3-5 0,-3 2 0,-2-3 13,-3 0 1,-3-1-55,-1-2 1,-7-1 260,-3 6-287,-5 1 1,-1-1-1,-1 1 1,-5 3-1,-6 4-124,-8 3 0,1 3 104,-8-3 0,6 4 0,-4 7 0,0 2 82,0 3 1,6 9-33,-3 7 0,6 10 631,6 1-553,2 0 0,8 9 0,0-6 0,2 4 0,4 2-408,4 4 0,6-6-434,6-2 0,2-5 223,8-5 1,0 0-369,0-11 0,0 1 872,0-11 0,8-15 0,1-9 0</inkml:trace>
  <inkml:trace contextRef="#ctx0" brushRef="#br0">20871 12983 7673,'-8'21'510,"-2"1"1,1 6 725,-2-1 1,6 5-436,-6 5 1,6 2 232,-6 4 0,8-4-519,-3-7 0,5 0-25,1 0 1,0-7 355,0-4-316,0-3-445,7-9 1,-4-4-143,8-10 0,-8-6 1,5-10-1,-3-6-193,0-3 1,6-7-397,-6-1 0,2-1 24,-1 2 0,-5 3-11,5-3 349,3-4 1,-2 7 0,5-3-618,-1 3 314,-8 2 1,12 5 586,-5 0 0,26 15 0,7-2 0</inkml:trace>
  <inkml:trace contextRef="#ctx0" brushRef="#br0">21399 12983 7670,'-9'-11'1017,"4"0"214,-4 1 0,5-6-420,-7 0 0,6 2-362,-6 3 0,6 2-29,-6 4 1,6 3-216,-6-3 0,3 5 0,-5 5 0,2 6 50,-1 3 1,-1 9-104,3 4 1,-3 5-41,8 5 1,-6-3 0,6 3-1,1-3-109,3-2 1,1 0 8,0 0 0,0-7-382,0-4 0,7-5 0,3-5 1,5-6 52,1-3 1,5-4-178,0-3 0,1-9-468,-6-8 0,5-6 684,0 1 0,1-3 406,-6-2-75,0 0 0,-6 5 1,-1 2 58,-2 2 291,6 2 1,-11 5 747,3 0-514,4 7 0,-7 4-198,3 10 0,-3 9-59,-2 7 1,0 6-357,0-5 0,0 6-263,0-1 0,0-2-280,0 1 0,2-4-746,3 4 1,-3-6 1264,3 1 0,4-3 0,0-2 0</inkml:trace>
  <inkml:trace contextRef="#ctx0" brushRef="#br0">21927 13047 7625,'-11'0'1806,"1"0"1,4 0-1389,-4 0 0,6-2 1,-3-1-1,2-5 166,-1 0 0,-4 2-610,4-5 0,1 6 0,3-4 0,-1 0 190,-3 0-325,-6 6 0,8-2 143,-6 10 0,1 11 16,-2 11 1,4 3 0,5 4 0,-1 1 131,-3 3 1,1 4-25,5-4 0,0-1-113,0-5 0,7-7 1,4-6-1,3-6-158,2-8 0,5-5-340,1-5 0,4-11 1,-4-11 196,6-3 0,-10-4 0,3-1 0,-5-5 0,-3 1-170,-3 0 0,-6 2 374,1 5 355,-3 0 1,-2 2-1,0 3 1,0 6 1959,0 3-1560,-7 9 0,5 11-178,-3 14 0,3 9 47,2 12 0,0-2-153,0 8 1,0 5 134,0 6 0,0 4-112,0-4 1,-2 6-16,-3-1 0,1-2-236,-6 1 0,-1-1-177,-5 2 1,0-6-448,0-10 0,-5-4-866,-1-7 0,1-9-1367,5-7 2718,7-7 0,-2-49 0,1-26 0,1-1 0,0 0 0</inkml:trace>
  <inkml:trace contextRef="#ctx0" brushRef="#br0">22311 13079 9326,'16'0'1206,"0"0"0,0 0-603,0 0 0,2-7-256,3-4 1,-3-3-1,5-4 1,-2-3-209,1-6 0,-1 4-147,-5 2 0,-5-3-174,-1 3 1,-6-6-47,1 6 1,-5 2 76,-5 8 24,-11-3 1,-4 10-1,-6-5-242,-3 2 318,-1 2 0,-2 5 1,2 0-1,1 0 1,4 1 14,2 5 1,-2 3 189,9 7 0,-3 7-64,8 4 0,4 3 493,2 2-403,3 7 1,2-4 0,2 6 730,3-1-610,4 4 1,9-10 0,1 3 762,3-3-834,6-2 1,-3-5 0,7-2 348,0-2-634,0-9 0,2-2 0,1-6-49,3-3 1,4-1-1043,-4-2 0,1-7 568,-2-4 0,-3-3 578,3-2 0,4-28 0,0-8 0</inkml:trace>
  <inkml:trace contextRef="#ctx0" brushRef="#br0">18902 14568 7649,'0'-16'3184,"0"0"-2587,0 7 1,2 2 0,1 8 120,3 5 0,6 10-332,-1 10 1,-2 6 0,1 6 0,1 4 226,-2 5 0,3 6-139,-6 0 0,6-1-110,-1-9 1,-2 1-243,1-6-149,-6-1 1,3-12 0,-5-6-207,3-6 1,-3-15-245,3-14 0,-3-7 288,-2-9 1,0-2-1,0-3 1,0-6 17,0-3 0,0-2 30,0 0 1,0 5 248,0 0 0,0 2 0,0-1 1,0 4 208,0 5 1,7 1-433,4 0 0,-2 7-497,1 3 1,1 6 270,5 6-827,7 3 1,-3 7 0,6 0-1800,3 0 2967,1 0 0,6 26 0,3 12 0,3 2 0,1 0 0</inkml:trace>
  <inkml:trace contextRef="#ctx0" brushRef="#br0">19814 14632 7649,'-16'-7'0,"-2"-2"0,-3-7 0,3 0 1386,-3 0 0,-2 0-671,2 0 0,-1 5-5,6 0 0,0 8-287,0-3 1,0 5-106,0 1 0,6 9-54,-1 7 0,0 8 97,-5 14 0,7 3-204,4 7 0,-2 0 142,1 0-280,1 0 0,5 0 0,2-2-100,3-3-510,4-4 1,7-9 0,2-3 56,3-6-192,4-10 0,2-6 1,0-10-303,1-6 701,-5-3 1,6-9-1,-8-4-265,-2-3 643,-1-2 0,-2-2 0,0-2 167,0-1 1,-2-6-289,-3 6 0,2-6 852,-8 6 0,6 0 80,-6 5 1194,0 7-1357,2 2 1,-5 16-221,4 7 0,-5 14-185,-1 12 1,0 6-57,0 6 1,0 1 207,0 4-313,0 3 0,6-11 0,-1 6-588,-1-2 1,3-1-389,-2-6 1,2-2-823,-2-3 0,3-4 1665,2-7 0,19-57 0,-3-14 0</inkml:trace>
  <inkml:trace contextRef="#ctx0" brushRef="#br0">20214 14568 7649,'-7'-11'0,"-3"0"4664,2 8-2154,-6-4-1706,12 7 1,-5 3-396,7 8 0,6 1 5,-1 15 0,6 0-80,-6 5 1,7 5-136,-1 0 1,-2 6-252,2-6 0,-8 8 50,3-2 72,3-4 0,-8 0 0,5-7 133,-5 0-227,7-7 131,-7-2-315,14-14 1,-12-9 0,6-13-2867,-2-6 2299,6-13 1,-10-7 0,6-6 132,-2 2 0,4 1 385,-6-6 1,2 5 422,-1 0 1,1 8 3,3-3 1,3 6 425,-8 6-336,8 3 0,-10 12 0,8 2 1296,1 2 1,2 3-659,2 10 1,0 4-444,0 12 1,0-3-298,0 8 1,-1 0 78,-5 5-420,5 0 0,-8 0 1,5 0-462,-1 0-653,-8-7 0,10 3 0,-8-5-283,-1 2 1580,5 2 0,-15-9 0,5-4 0</inkml:trace>
  <inkml:trace contextRef="#ctx0" brushRef="#br0">20935 14632 7627,'-16'1'496,"0"3"574,0 1-893,0 1 0,0-1 1,0 2-1,1 2 0,3 3 1,1 3-1,1 1 427,1 0 1,2 2-377,7 3 0,0-2 185,0 8-282,0 0 1,7 3 0,3-3-100,5-6 0,1-3 0,0-2 1,0 0-1,0 0 0,1-7-61,5-4 0,-5-3-1,5-2 1,-4-7 0,-2-6 0,0-4-169,0-5 1,-6-6 13,1 1 1,-2-3 85,2-2 0,-4 0 0,-7 0 0,0 0-139,0 0 1,0 0-155,0 0 0,0 7 190,0 3 1,0 5 89,0 1 144,0 7 1,0 5 1078,0 15-845,0 7 1,0 15-1,1 5 1578,5 4-1439,3 5 1,7 3 0,0 1 216,0 2 0,-2 8-63,-3-2 1,1 3-207,-7 2 0,1-5 319,-6-1 0,0-1-175,0 2 0,-9-4 289,-7-7-653,0 0 1,-13-7 0,6-5-248,-2-8 1,4-12-1452,-6-11 0,8-3 366,-3-2 0,5-14-1301,1-7 2499,0-15 0,7-12 0,2-9 0,-1-7 0,0 0 0</inkml:trace>
  <inkml:trace contextRef="#ctx0" brushRef="#br0">21431 14616 8768,'2'9'301,"3"-4"0,-2-3 189,8-2 0,0 0 213,5 0 0,5-2 0,2-3 1,2-6-154,4-3 1,-5-2-319,3 0 1,-6-6-36,6 1 0,-7-2-220,1 1 0,-8 5 87,-3-5 1,-6 5-407,1 1 180,-3 0 1,-4 5 0,-3 2-91,-6 2 1,-5-4-1,-5 4 1,-6 0-505,-3 0 0,-2 2 662,0 5 0,0 1-49,0 5 1,0 4 1041,0 12 1,7 3-447,4 7 1,3 8 348,2 9 1,7 0-215,4 10 0,5-6-93,5 6 1,6-7-259,10 1 1,6-5-100,10-5 0,-2-6-846,8-10 602,0-4 1,7-9 0,-1-3-1177,-1-6 0,2-3 534,-12-2 1,4 0 747,-4 0 0,-1-14 0,-5-4 0</inkml:trace>
  <inkml:trace contextRef="#ctx0" brushRef="#br0">18822 16217 7653,'-11'0'2194,"1"0"310,-3 0-2184,6 7 0,-2 3 0,6 12 1,-3 6-1,3 8 0,-1 8 1,1 6 780,-3 3 1,1 6-905,5-6 0,0 6-121,0-6 1,0 1-877,0-6 0,2-7 550,3-4 0,-1-5 250,6-5 0,22-18 0,11-11 0</inkml:trace>
  <inkml:trace contextRef="#ctx0" brushRef="#br0">19334 16585 7653,'-23'0'2101,"0"5"-1629,-4 0 1,-3 2-596,3-1 242,4 3 0,0 7 0,7 0 0,2 2 0,1 3 1327,3 6 1,6 10-906,-1 6 0,10 1 27,6-1-507,3 3 1,4-12-1,3 1 1,6-6 0,3-8-115,2-3 1,5-9 58,1-4 1,1-3 71,-2-2-74,-3-14 1,5 3 0,-7-12 0,-2 2 0,-3-3 211,-6 0 1,-5-3-112,-5-5 0,2 0 40,-8 0 0,-2 5 0,-8 2 0,-6 2 67,-3 4 0,-4-1-639,-3-1 1,-6 8 237,-10-3 0,3 4-469,-3-4 1,-2 5-262,1 0 1,6 8-533,6-2 0,6 5 1451,-1 5 0,32 46 0,8 19 0</inkml:trace>
  <inkml:trace contextRef="#ctx0" brushRef="#br0">19766 16681 7653,'-16'-6'0,"0"1"0,0-2 761,0 2 663,0 3-248,0-12 1,6 12 1337,-1-3-2225,7 3 0,-3 4 0,9 3 0,3 7 143,6 8 1,5-1-323,5 8 0,-3-6-170,3 6 34,4 0 1,-5-1 0,5 1-1,0 0 1,-2-2-453,0-4 1,4-5 262,-6-5 1,7 1-579,-1-6 567,-4-1 0,2-7 1,-5-3-1,1-6 1,-1-5-158,-3-5 1,-8-4 605,-3-7 1,1 0 261,-2 0 1,0 0-388,-5 0 0,-5 5 0,-2 2 0,-2 4-47,-3 7 1,3-1-163,-2 10 133,0 0 0,-3 7-122,3 3 1,4 4 121,7 7 1,0 7 126,0 4 1,2-3 31,3 3 1,3-2-101,2 2 0,10-4 129,-4-7 1,3 0-22,-3 0 1,6-5-69,-1-1 0,7-6 48,-1 1 0,-2-10-1,2-6 1,-6-5 33,6-5 1,-8 1 188,3-7 1,-5 1-516,-1-6 1,0 0 82,0 0 0,-1 5-1492,-5 0 1,3 2 168,-8-1 1364,8 3 0,-19 0 0,4-2 0</inkml:trace>
  <inkml:trace contextRef="#ctx0" brushRef="#br0">20615 16553 11270,'16'0'1344,"0"0"1,1 0-613,5 0 0,3 0 0,7 0 0,1-2-193,5-3 0,-5 1-168,5-7-477,-4 1 1,-4-6 0,-2 0 41,-1 0 0,-9 0 0,-2 0 0,-9 0-209,-5 0 0,-2 5 108,0 0 0,-13 1 15,-3-6 1,-10 5 107,-1 0 1,-3 6 0,-2-4 0,1 2 154,5 3 1,-3 3 157,8 1 0,0 1-45,5 5 0,0 4 0,1 12 0,5 4 256,4 5 0,5 1-277,1 0 0,0 5-277,0 0 0,8-5 122,8-5-570,0 0 0,9-1 1,-3-1-1499,4-2 721,-3-8 1,8-3 0,-6-7 1296,-1-1 0,49-45 0,-33 14 0,-1 1 0</inkml:trace>
  <inkml:trace contextRef="#ctx0" brushRef="#br0">21207 16473 7640,'-7'9'1346,"5"5"1,-7-5-610,4 7 1,3-6 27,-4 1 0,5 5-152,1 5 0,0 1 61,0-6 1,0 2-200,0 3 1,0-3 18,0 3 0,1-3-143,5-2-93,-4 0 1,5 0-5,-7 0 1,0-9-166,0-7 1,0-13 1,0-8 1,0-7 0,0-1 0,1-5 208,5-3 1,-4-7 152,3 1 1,4 2 13,1-2 0,-1 8-124,2-3 0,1-1-333,10 2 0,-4 0-518,3 5 1,4 5-685,2 0 1,-3 8-274,3-3 0,-2 6 1465,2 6 0,10 17 0,-3 10 0</inkml:trace>
  <inkml:trace contextRef="#ctx0" brushRef="#br0">22215 15704 7621,'0'-10'2089,"0"-1"-1319,-7 0 0,5 4 1,-3 7 20,3 9 1,2 7-244,0 5-145,0 4 0,0 14 0,2 4 0,1 3 0,4 4 475,2 3 0,0 3-526,2 2-317,3 12 0,-10-12 0,6 12 0,1-6 0,-2-5-261,-4-6 0,-1-9-817,1-1 0,-3-9-1624,3-2 1242,-3-14 0,-2-18 1425,0-11 0,-6-43 0,-2-20 0,-1-5 0,0 0 0</inkml:trace>
  <inkml:trace contextRef="#ctx0" brushRef="#br0">22215 16184 7622,'-16'0'0,"0"0"1321,0 0 1,5 0 458,1 0-1304,6 0 0,-1 0 0,12 0 1,7 0 286,6 0 0,8 0-453,-1 0 1,8 2-167,3 4 0,1-3 0,-4 8 0,5 0 38,0-3 1,-4 8-9,1 0 1,-5 0 120,-5 6-166,3 3 0,-17 0 0,1 8 226,-5 5-329,-4-4 0,-7 6 0,-3-4 243,-6 1-508,-10 1 1,3-8-1,-5-2 45,0-1-495,-2-7 0,-2 1 0,3-10-1509,0-6 1472,3-3 1,2-4-1,1-3 726,4-6 0,8-53 0,-1-14 0</inkml:trace>
  <inkml:trace contextRef="#ctx0" brushRef="#br0">22903 16217 7623,'-16'-2'0,"0"-4"0,0 5 1597,0-5 1,0 5-749,0 1 0,0 0 625,0 0-805,0 0-685,0 7 0,7 3 1,4 12 73,3 4 1,2 5 0,2 2 0,3 3-113,6 1 0,3 6 91,2-6 1,6 4-119,-1-9 1,7 2 0,-3-14 0,2-4 228,0-4 1,-3-8 96,3 1 1,-2-5-134,-4-5 1,-3-4 0,3-9 0,-4-3-105,-7-6 0,-3-3-74,-7-2 1,0-6 102,0 1 1,-1 0-419,-5 5 0,-8 1 179,-7 5 0,-8-3-1148,2 8 0,-1-6 321,1 6 1,-3 7 82,3 8 0,4 4 946,2 2 0,10 43 0,4 11 0</inkml:trace>
  <inkml:trace contextRef="#ctx0" brushRef="#br0">23143 16233 7623,'-14'16'1991,"3"0"0,3-6 394,2 1-1607,4 0 1,-3 5-534,10 0 1,4 0-250,7 0 1,2 0-39,3 0 101,-3 0 1,12 0 0,-5 0 36,0 0 1,0 0-1,-5 0 1,1 0 259,-1 0 1,-3-7-376,-1-4 1,0-3-20,0-2-66,0-7 0,0-4 0,-1-12 0,-3-7 1,-3-8-529,-2-3 0,4 4 142,-6-6 1,6 6 107,-6-6 0,0 13 31,-5-2 0,6 11 993,-1-1-231,0 12 1,-6 2 390,-5 8 0,5 13-409,-5 3 0,-1 11 1,2-1 1,-1 10-347,6 1 1,0 2 143,0-1 0,0 1-530,0 4 0,6-4 164,-1-7 1,2 0-361,-1 0 1,-3-2-304,8-3 0,-6-4-525,6-7 1,-6-7 1361,6-4 0,-1-60 0,6-16 0</inkml:trace>
  <inkml:trace contextRef="#ctx0" brushRef="#br0">23816 16184 7623,'-16'17'1182,"0"-1"0,5-2-651,0-4 1,2 5 1777,-1-5-280,2-3-397,8 1-1311,0-1 1,2-6 0,4 7 37,4-1 1,-1-4 0,0 8 0,0 1-93,0 3 1,-4 6-221,6 0 1,-8 6 20,3-6 0,1 8-89,-2-3-70,1-2 1,-6 4 0,0-5 0,1 0 0,3 0-769,1-3 1,1-8-1291,-6-1 1164,0-7 0,5 1 476,0-10 0,6-10 172,-6-6 0,2-7-173,-1 1 464,-5-10 1,14 3 0,-6-4 12,-1 5 396,7-7 1,-6 7-1,7-5 144,0 5 0,-4 2 687,4 5 1,-4 3-449,10 6 0,-3 3-88,3 4 0,-3 2-261,8 8 0,-6 8-62,6 2 1,-6 6-256,6 6 0,-7 3 116,1 7 1,-3 0-585,-2 0 0,-2-2-285,-3-4 1,-3 5-776,-2-5 1,-3 3 433,8-2 1014,-7-4 0,-19-22 0,-11-2 0</inkml:trace>
  <inkml:trace contextRef="#ctx0" brushRef="#br0">24600 16281 7614,'-7'-9'4347,"5"-6"-3239,-3 5 0,1-4-222,-1-2-589,3 0 0,-5-1 0,7 0 0,0-3 0,0-1 480,0 1 1,0 8-444,0 1 1,0 6-159,0-6 20,0 8 0,-2 3-309,-3 10 1,1 10 159,-7 1-55,1 15 0,-4-8 0,1 15-68,2 1 0,6 3 1,-4 2-1,2 3-170,3 1 1,3 1 69,1-6 1,1-6-570,5 1 0,3-9 357,7-2 1,2-7-270,3-9 1,-2-7 189,8-4 0,-6-5-527,6-5 1,-6-13 91,6-14 902,-7 0 0,-2-19 0,1-8 0,-2-2 0,0 1 0</inkml:trace>
  <inkml:trace contextRef="#ctx0" brushRef="#br0">24744 15512 13106,'-9'7'2731,"2"-3"-1222,7 6 0,0 8-781,0 9 0,0 12 29,0 9 1,7 14-164,4 13 0,5 5-383,5 5 0,-3 3-134,-8-43 1,1 0 0,12 41-395,-1-12 1,-1-10-323,-5-10 1,-5-6-2139,-1-5 2777,1-11 0,-2-16 0,-2-9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11556 6531 7872,'-9'-7'1685,"0"6"-1164,4-5 1,1 3-194,-7-3 0,8 3 54,-3-8-260,5 8 1,8-5-1,3 8 1,5 2-1,2 2 426,5 1-484,3 8 1,8 1 0,3 7-1,5 0 1,5 3 0,11 2 0,9 4-52,9 3 1,10-3 0,-40-16-1,1 0 1,1-1 0,2-1-198,1 0 0,1-1 0,0 0 0,1-2 96,2-3 0,-1-2 0,-4 3 0,-2-1 0,38-1 0,-5-1-160,-5-2 0,1-1-63,-6 5 0,-1-5 138,-5 5 68,-7-4 0,5-2 0,-3 0 0,3-2 0,0-2-152,-3-1 0,2-8 0,-6 1 1,0-6-16,0-3 0,-7-8 312,-5 3 0,-1-4-143,6-3 278,0-6 1,-5-2-1,-2-5 1,-2 2-1,-3-1 160,-3-5 1,-2 1-55,-5-10 67,-3 7 1,-1-10 0,-1 3 315,-1-3-379,-2-9 1,-10 11 0,-2-4-1,-4-1 1,-2 0 268,0-5 1,-8-4-321,-2 4 0,-4-1-40,-2 2 1,-8 3-141,-2-3 1,-12-3 8,-4 3 0,-5 0-139,-1 5 0,-7 5-102,-3 0 0,-17 9-28,36 25 1,-2 2 0,-1 5-1,-1 4 162,-43-2 0,39 11 0,-2 1-76,-4 3 0,-1 2 0,-4 6 1,-1 2 38,-2 4 0,-1 1 0,-1 4 0,-2 2-275,-1 2 0,-1 4 0,1 3 0,0 2 358,-3 0 0,0 2 1,1 4-1,1 1 9,-1-1 1,2 0 0,5-1 0,3 1 54,6 0 1,3 1 0,3-4 0,3 1-164,2 2 0,2 1 0,3-2 0,2 1 250,6 0 0,3 1 1,-14 35-125,18-4 0,10 2 32,6 4 0,3 3-114,2-3 1,12-2 15,4 2 1,11-6-142,0 6 1,5-8 67,5 3 0,4-12 10,7-4 0,2-6 27,3-6 1,4-3 10,7-6 0,0-9-255,0-2 1,5 1 71,1-2 1,10 1-785,-6-6 1,1 0 1028,-11 0 0,-5 3 0,-1 1 0,3-4 0,1-2 0,2-3 0</inkml:trace>
  <inkml:trace contextRef="#ctx0" brushRef="#br0">9859 9573 7722,'-9'0'630,"-3"-2"363,6-3 1,-1 3 0,4-5 2431,-3 0-2785,1 5 0,12-10 0,6 5 0,6-1 89,8 1 0,5-5-179,5 1 1,6 2 105,10-1-494,4 6 0,4-8 0,3 6 1,7 3-1,3 1 114,1 2 0,7-5-222,-7-1 0,5 1-177,-11 5 1,-1 0-1,-8 0 1,-3 0-189,-2 0 0,-7 0-113,-5 0 1,-8 0 52,3 0 1,1 0-1,-4 0 1,-3 0-1067,-3 0 0,-8-5 387,6-1 0,-2 1 253,1 5 0,-1-5-1124,-3-1 1311,-4 1 610,5-2 0,-22-2 0,-2-7 0</inkml:trace>
  <inkml:trace contextRef="#ctx0" brushRef="#br0">11204 9077 7717,'-16'0'0,"0"0"0,7-2 1685,3-3-1225,-3 3 1,9-5 0,0 7-1,9 0 630,6 0 1,8 0-773,3 0 0,10 0-77,1 0 1,8 0-46,-3 0 1,-1 5-1,2 0 1,0 1 91,-2 1 0,3-4-183,-7 8 0,4 0 1,-9 5 1,4 5-1,-13 2 1,-2 2 49,-5 4 1,-10 3 109,-1 5 1,-5-1-83,-5 6 1,-4 1-1,-9 5 1,-3 0 247,-6 0 1,-3 0 4,-2 0 1,0-2-36,0-3-733,-7 3 1,5-12 0,-4 3-1,6-6 1,6-8-3108,4-7 3438,5-11 0,9-44 0,7-22 0,-3-5 0,1-1 0</inkml:trace>
  <inkml:trace contextRef="#ctx0" brushRef="#br0">12628 8404 7730,'-2'-17'1,"-1"-3"0,-4-1 1,-1 1 1386,1 2-792,2 9-36,5 2 0,0 9 1,2 3-1,3 8 0,8 8 1989,6 11-2286,-1 7 1,7 17-1,-6 0 1,4 3-1,1 0 227,-1 1 1,-2 3-318,-5 1 1,0 3-123,0-3 0,0 4 0,0-11 0,0 0-475,0-4 1,-5-3-333,-1-2 1,-4-13-152,4-3 0,-6-10 1,1-1-1,-1-5-2355,1-5 3262,-3-4 0,-23-36 0,-15-6 0</inkml:trace>
  <inkml:trace contextRef="#ctx0" brushRef="#br0">12420 9141 7750,'-11'0'0,"1"0"259,6 0 0,-3-2 231,7-3 0,9-4 323,7-7 0,12-7 1,13-4-1,5-3 571,10-2 1,0-2-1342,8-3 0,-3 3-447,8-4 1,-3 12 0,-4 6 0,-3 8-1348,-6 6 0,2 5 1751,-1 1 0,13 35 0,-1 10 0</inkml:trace>
  <inkml:trace contextRef="#ctx0" brushRef="#br0">13604 8853 7750,'-23'7'0,"4"-2"0,-8 11 0,7-3 285,-1 8 171,-4 4 1,9 0-1,-2 7 1,6 2 0,1 1 1068,2 2 1,2 1-1380,7-6 1,2-2 0,3-1 0,6-5 155,3 0 0,2-5-348,0-8 1,0 1 52,0-6-164,0-1 1,6-7-1,1-3 1,0-6 0,0-3-767,-3-2 1,3-7 635,-2-4 0,0-3 0,-5-2 0,-1-2-1,-5-3 0,3 3 136,-8-3 0,6 3 265,-6 2 36,0 7 1,-5-4 0,0 8 0,0 1 0,0 3 1434,0 1-764,-7 7 0,4 3-138,-8 12 1,7 4-267,-1 12 1,3 3-104,2 7 0,0 1-103,0 5 0,2-3-128,3 8 0,3-7-184,2 1 0,4-3-314,-3-2 0,3-2-276,2-3 1,0-4-860,0-7 0,6-5-129,-1-1 1,6-6 1679,-6 1 0,1-38 0,-1-17 0,0-4 0,0 1 0</inkml:trace>
  <inkml:trace contextRef="#ctx0" brushRef="#br0">14164 8837 7740,'-10'1'373,"-1"5"0,8 3 557,-3 7 1,-1 1-452,2 5 0,-1 1 4,6 4 0,0 3-60,0-3-413,0 10 1,0-3 0,0 1-1,0-5 1,0-3 155,0 2 0,0-1 148,0-1-43,0 3-2,0-12 0,0 0 0,0-11 0,0-6 146,0-8 0,0-7-287,0-7 0,2-9-66,4-8 1,-3-5 0,8 4 0,-1 0-143,-1 0 1,6-4 299,-5 6 0,4 0-184,2 5 1,-3 5-204,3 0 1,-4 2 197,10-1-967,-4 3 0,3 12 0,2 2-2489,2 2 1963,2-6 1462,-3 12 0,56 29 0,-36-6 0,0 1 0</inkml:trace>
  <inkml:trace contextRef="#ctx0" brushRef="#br0">14773 8917 7721,'-27'0'1514,"0"0"1,2 0-696,-1 0 0,3 1-428,7 5 1,0 3-146,0 7 0,0 1 11,0 5 0,5-3-50,0 8 0,8 0-97,-3 5-43,5 0 0,1 0 0,1 0 0,5-2 0,3-1 74,-1-3 0,7-1-275,-5 2 1,5-4 120,1-7-166,0-7 0,0 3 0,1-6 0,3-3-82,1-1 0,-1-9 193,-9-4 1,6-5-57,-6-5 0,7-2-68,-8-4 0,5-9 116,1 4-48,-7-10 0,-1 6 0,-4-5-68,1 2 258,1-5 0,-6 8 0,0-5 24,0 2-64,-7-5 0,3 12 0,-5-2 31,2 5-10,-5 10 1,8-3 14,-7 12 0,8 6-2,-3 15 1,5 1 78,1 15 0,7 1-28,3 10 1,-1-3 167,2 8 1,0 5 196,5 5 0,-2 6-184,-3-6 0,3 8 540,-4-2 0,-2 8-244,-3 3 1,2-1 209,-2-5 1,-1 5-329,-9 1 1,-1 4 33,-10-4 0,4-6-78,-10-5 1,-1-8 81,2 2 1,-7-6-326,1-10 1,2-1 23,-2-15 0,8-7-998,-3-8 1,5-6-443,1-6 0,0-4-1116,0-12 1,1-12 851,5-14 1497,-5-7 0,-1-16 0,-8-2 0</inkml:trace>
  <inkml:trace contextRef="#ctx0" brushRef="#br0">15173 8917 7668,'-16'0'279,"0"0"559,7 0-394,-5-7 1,14 3-1,0-5 326,9 2 0,5 2-169,2 5 1,0 0 40,0 0 0,5-2-243,0-3 1,6 3-219,-6-4-89,8-2 1,-6 4 0,6-7 0,-5-1 0,1-1-49,0 3 1,-5-10-139,1 4-35,4-3 1,-13 3-1,3-2 1,-5-2-1,-3-3-164,1-2 1,-3 6 265,-5-3 1,-9-1 258,-7 2 1,-2-1 0,-8 6-1,-1 2 212,2 4 0,-5 2-78,3 8 1,2 15 172,-1 6 1,6 9-95,-1 8 1,3 4 34,2 12 1,7 1 56,4 4 0,3 1-184,2-7 1,7 1-380,4-6 1,10-7-386,6-4 0,3-10-456,2-6 0,2-9 340,3-1 1,-3-7-397,3 1 0,2-10-43,-1-6 1,-1-3 965,-5-2 0,3-17 0,5-7 0,2-4 0,1 1 0</inkml:trace>
  <inkml:trace contextRef="#ctx0" brushRef="#br0">15957 8180 7668,'-12'-16'0,"-4"0"0,1 2 5366,5 3-3039,6 4-1923,-3 7 0,7 2 0,0 3 422,0 6-501,7 10 1,2 11-1,7 11 1,0 3-1,0 4 385,0 4 1,0-3-934,0 8 1,-2 5 27,-3 5 0,3 6-372,-3-6 1,3 6 0,2-4 0,-2 0-827,-3 0 0,1-8 197,-6-10 1,4-7-988,-4-8 2183,-1-1 0,-12-55 0,-2-3 0</inkml:trace>
  <inkml:trace contextRef="#ctx0" brushRef="#br0">15637 8725 7656,'-9'0'7808,"2"0"-6591,28-8 1,6 5-670,21-8 1,0-5-1,2-5 1,3 1-338,6 3 0,3 1-1818,2 0 1607,0 0 0,21-8 0,-39 12 0,-1-1 0</inkml:trace>
  <inkml:trace contextRef="#ctx0" brushRef="#br0">17317 8468 7704,'-14'-1'305,"2"-3"0,3-3 952,2-2-202,-6 6 1,12-6 595,-5 3-1434,4 5 0,2-5 527,0 12-485,0 2 0,6 10 1,1 2-1,0 3 1,2 2 515,0 3 0,-6 3-575,3 1 1,1 0 109,-2 0-331,8 0 0,-10 0 0,6 0 1,0 0-1,-2 0-99,0 0 0,0-7-936,-1-4 0,-3-9 85,8-1-1592,-8-7 2563,12 3 0,-21-86 0,5 31 0,0-1 0</inkml:trace>
  <inkml:trace contextRef="#ctx0" brushRef="#br0">17221 8068 7717,'-23'-7'0,"6"0"943,-5-4 1,4-3-655,2 3 0,6 3-246,-1-3 1,8 6-65,-3-6 183,4 7-425,10-3 1,2 7-1,10 0 263,1 0 0,50 29 0,7 6 0</inkml:trace>
  <inkml:trace contextRef="#ctx0" brushRef="#br0">17782 8516 7724,'-11'11'0,"0"0"0,6-1 313,-6 6 0,8 1 1,-3-1-1,5 0 560,1 0 0,0 1-380,0 5 1,0-5 0,0 5 0,0-4-98,0-2 1,1 0-199,5 0 0,-5 0-94,5 0 0,1 0 0,-2 0 27,-1 0-52,5 0-641,-8-7 284,14-2 0,-12-7 67,8 0 1,-7-7-97,1-4 221,4-10 1,-7 1 0,5-7 0,-2-1 0,2-2-232,2-2 0,-4 0 233,6 0 0,-6 0 158,6 0 0,0-1 1,3 1-1,-2 2 248,-1 4 0,0 2-116,5 8 0,0 8-7,0 2 0,0 4 76,0 2-161,0 8 1,-6 8-1,1 12 158,1 8-110,3-3 1,-5 12 0,-1-6 237,-2 2-329,6-6 1,-11 5 0,5-8 131,0 0 0,-5-7-44,3-4 1,-1-5-280,1-5 1,-2 1-105,8-7 1,-7-1-440,1-9 503,4-11 0,-6-9 0,6-7-390,-2 0 1,-1-2 220,-6-4 0,5 3-85,0-8 1,3 1 256,-3-7 0,-2 7-79,8-1 1,-6 8 461,6-3 1,0 1-99,5 5 454,0 3 0,0 15 0,0 3 351,0 6 0,5 3-454,0 2 1,1 9-64,-6 7 1,-2 6-101,-3 4 0,3 4-323,-3-3 1,3 3-40,2 2 1,-5 0-29,-1 0 1,-4 0-398,4 0 1,-1-5-759,2 0 1,3-6-1990,-3 6 3218,-4-8 0,21-24 0,-1-14 0</inkml:trace>
  <inkml:trace contextRef="#ctx0" brushRef="#br0">18822 8420 7724,'-5'16'1589,"-1"0"0,1 2-1087,5 4 1,0-1-70,0 11 0,5 0-32,1 16 0,6-2-248,-1 13 1,3 5 0,2 7 0,0 2 68,0 4 1,-5 1-283,-1 2 1,-6-2-424,1-3 1,-3 1-8,-2-6 0,0-5 0,0-11 0,0-11-2318,0-8 2808,0-17 0,-14-68 0,-4-30 0</inkml:trace>
  <inkml:trace contextRef="#ctx0" brushRef="#br0">18694 8484 7700,'-7'-23'0,"3"6"1878,-6-5 1,6 3-377,-1-3-1008,10 5 0,4-7 0,9 7 1,3-3-1,6-1 428,3 1 1,2 4-882,0 5 1,7-1-268,4 7 0,1-1 1,1 8-1,-3 3-264,3 6 0,-6 5 355,-2 5 0,-10 4 11,-6 7 1,-5 0 0,-3 2 0,-4 2 58,-2 1 1,-2 6 619,-5-6 1,-7 6-141,-4-6 1,-3 1 285,-2-6 0,-5 0-377,-1 0 1,-4-8-135,4-2 0,-6-6-1432,1-5 1,2-4 692,-1-7 1,-1-2-456,-5-3 0,5-6-138,1-10 1142,6-4 0,4-50 0,9-10 0</inkml:trace>
  <inkml:trace contextRef="#ctx0" brushRef="#br0">19622 8356 7700,'-21'6'1046,"0"-1"0,-6 6 1308,5-6 1,6 6-3119,6-6 1,1 8 166,-2-3 0,-1-1 1779,6 2 1,1-6 31,5 6-890,0-1 1,5 6 43,1 0-160,6 0 1,-10 0 0,5 0-18,0 0 1,-5 1-1,3-1 1,-3 0 32,-2 0 0,0 0-205,0 0 0,0 0-164,0 0 0,0-6 120,0 1-527,0-8 356,0 5 0,0-10 0,0-4-169,0-4 0,5-6 70,1-6 250,6-2 0,-3-10 0,5-2 622,-3-1-415,3-8 0,-5 6 0,7-3-10,0 4 0,0 4 55,0 2 1,2 2-245,3 3 0,-3-1 134,3 7 1,-3 5-1175,-2 5 1,6 7-124,-1-1 0,6 3-1710,-6 2 2910,7 7 0,26 52 0,-20-20 0,-1 0 0</inkml:trace>
  <inkml:trace contextRef="#ctx0" brushRef="#br0">20246 8324 7696,'-16'-7'0,"0"0"0,0-4 0,0 4 1848,0 7-1259,-7 0 1,5 7 107,-3 4 1,9 10-400,1 6 0,7 9 350,-1 1-583,3 0 1,4-5 0,3 0 0,6 0-1,5 1-443,5-1 0,-1-9 242,7-7 1,-6-2 211,6-9 0,-8 1-42,3-6 57,3 0 1,-8-2 0,5-4-91,-5-4 609,-1-12 0,0 3 0,-1-8 225,-5-1-249,5-3 0,-12-6 0,6-2 495,-2-2-846,-2 6 0,-6-5 0,-5 7-1223,-4-5 0,-6 4 161,-6-3 0,-3 10 827,-7 6 0,-18 25 0,-10 10 0,-5 0 0,0 0 0</inkml:trace>
  <inkml:trace contextRef="#ctx0" brushRef="#br0">20615 8116 7691,'-11'-10'432,"0"-1"1,8 6 1402,-3-6 111,4 7-1362,2-3-262,0 14 0,0-3 1,2 7-1,2 1 1,3 4 332,2 5 0,-4-1-423,6 7 0,-6-1-32,6 6 1,0 0-78,5 0 1,0 2 0,0 2 0,1 1 54,5-1 1,-5-4-17,5-6 0,-3-3-138,3-7 0,-3-7 0,6-3 0,0-6 294,0-6 0,-6-10-188,3-10 0,-4-12 98,-2-4-195,0 3 0,-2-8 0,-2 5 0,-3-3 0,-2 2-357,-3 6 0,3 3 216,-2 2 0,1 7-1505,-6 4 1,1 0 87,5 5 0,-3-2 1525,8 13 0,0-1 0,5 6 0</inkml:trace>
  <inkml:trace contextRef="#ctx0" brushRef="#br0">21431 8084 7699,'-16'0'0,"0"0"2129,0 0-1273,7 0 1,-4 2-1,8 3 1,2 6-1,1 5 450,2 5 0,7-1-920,4 7 0,-3-1-121,3 6 0,-2 6-348,2-1 1,1 6 45,-7-6-172,8 0 0,-11-3 0,5 0 0,-2 0 0,2-6-1920,2-3 0,-4-9 2129,6-5 0,0-57 0,5-10 0</inkml:trace>
  <inkml:trace contextRef="#ctx0" brushRef="#br0">21271 7716 7699,'-16'-16'1427,"0"5"1962,0 1-2908,7-1-1547,-5 2 868,12-5-314,2 12 0,14-5 512,7 7 0,51 14 0,6 4 0</inkml:trace>
  <inkml:trace contextRef="#ctx0" brushRef="#br0">21815 8116 7699,'-14'22'0,"3"-1"0,-1 7 641,6-1 1,-4 3 17,4 2 1,-4 0-84,4 0 1,1-5 0,5-2 0,0-2 477,0-3-645,0-10-312,0-3 1,0-8-1,0-6-262,0-9 0,5-2-90,1-9 1,1-5-13,-2-5 0,-1-6 1,4 4-1,1 0-260,0 0 1,0-4 377,2 6 1,3-4 331,-3 9 1,3-2-1,2 11 325,0-2 0,0 12-315,0 3 1,5 10 453,1 10-505,-1 8 1,-5 21-1,0 4 1,0 3-1,0 4-121,0 3 0,0-5-567,0 0 1,0-1-46,0-10 0,0 0-547,0-5 1,0 0-1094,0 0 2231,0-7 0,7-23 0,2-13 0</inkml:trace>
  <inkml:trace contextRef="#ctx0" brushRef="#br0">22487 8196 7697,'-25'-9'560,"2"2"1,7 7-444,0 0 0,5 0 877,1 0 0,6 2 29,-1 3-895,3 4 0,2 7-9,0 0 0,2 6 77,3-1-149,-3 0 1,12-3 0,-3 2 0,3 1 0,2-1 89,0-3 0,0-1-80,0 0 1,5-5-257,1 0 0,-1-8 0,-3 3 1,1-5-315,3-1 1,-1-1 261,-5-5 1,0-3 213,0-7 0,0-5 0,0-2 0,-2-2 98,-3-3 1,-4-3 372,-7-1 0,0 0-202,0 0 1,-2 0 206,-3 0 1,-4-5-111,-7 0 0,-5-1 8,-1 6 1,-4 2-166,4 3 0,1 4-164,5 7 0,5 2 351,1 3-83,-1 4 1,2 9-15,4 3 1,3 4-105,2 7 1,0 0 185,0 0-215,0 0 1,0 0 112,0 0-49,7 0 0,-5-5 122,3 0 21,4-8-148,-7 11 1,7-12-226,-4 3 127,-3-3-63,5 5-27,-7-5-215,0 5 99,0-7-129,0-7 194,0 5 50,-7-12 1,3 7 21,-6-4 0,4 2 15,-4 4 1,4 3-120,-4-3 1,4-2 99,-4 2-23,6-8 1,-8 10 91,6-8 41,-6 7 1,8-8 54,-6 6 299,6 1-277,-10 5 0,10-5-108,-6-1 1,4 1-176,-4 5 280,6 0-233,-10 7 1,10 0 3,-6 4 0,4 3-124,-4-3 1,6 9 166,-1 1 0,-2 2-25,1-2-1,1 2 78,5 4 1,-2 3 137,-3-3 1,3 9-118,-3 1 1,3-1 1,2-10 0,7 4-245,4-3 1,-2 2-47,1-3 1,3-3-19,8-7 0,-1-7-127,6-3 0,-4 1-293,4-2 1,-4 0 197,4-5 1,-6-5-51,1 0 0,2-8-200,-1 3 0,-1-5 259,-5-1 0,-2 0-675,-3 0 1,3 0 114,-3 0 992,3-7 0,2-23 0,0-13 0</inkml:trace>
  <inkml:trace contextRef="#ctx0" brushRef="#br0">22679 7924 7697,'-11'0'270,"1"0"0,4 0 54,-4 0 493,6 0 1,-8 2 463,6 3-694,1 4 0,12 7-25,4 0-288,3 7 0,2-3 1,0 7-1,0 3 1,0 5 459,0 8 1,6 3-282,-1 2 0,0 2 91,-5 3-193,0 4 1,-2 9-1,-1 2 1,-4 3-1,-2 0 1131,-4 0 0,-3-1-916,-5-6 0,-4 3 88,-7-3 0,0-3-47,0-13-508,-7-7 0,0 0 0,-5-9-61,1-6-6,7 1 1,-8-25-1,5 3-2660,-2-3 1713,-2-2 1,-5-11 914,0-10 0,-3-12 0,-5-9 0,-2-9 0,-1 1 0</inkml:trace>
  <inkml:trace contextRef="#ctx0" brushRef="#br0">24232 8020 7667,'-16'-7'144,"0"4"1,0-8 0,0-2 2115,0-1-1858,0-2 0,5 0 1,0 0-1,-1 2 0,-1 1 1,1 3-1,1-3 255,-1-1 0,3 5-547,-2 4-46,8 3 0,-12 2 0,7 2 0,-3 3 0,2 8 254,2 6 0,-4 6 84,6 7-314,-8 7 0,12-3 1,-6 7-1,1-1 0,1-1 162,1-3 0,3-6-25,1-6-488,7 4 0,-4-17 0,8 1 0,3-5 0,4-5-702,3-3 0,8-13 494,-3-4 0,-1-11 96,2 1 1,-6-10 0,4-1-1,-2 1 29,-3 2 0,-2 2 347,-2 0 1,0 0 155,0 0 0,-7 7 229,-4 4 1,2 8-194,-2 3 0,2 6 114,-1-1 0,-4 12 29,3 9 0,2 7 86,-2 9 1,2 0 39,-1 0 1,-3 6-64,8-1 1,-6 0-130,6-5 1,-6 0-219,6 0 1,-6-7-204,6-3 1,-6-5-260,6-1 0,-6-7-1467,6-3 1252,0-5 0,5-2 625,0-5 0,14-52 0,4-21 0</inkml:trace>
  <inkml:trace contextRef="#ctx0" brushRef="#br0">24776 7812 7686,'-16'0'910,"5"-5"151,0-1 0,6 1-477,-6 5 1,8 2 734,-2 3-1053,3 4 0,2 14 0,0 2 280,0 0-375,7 5 0,-4-3 0,8 9 289,2 1-498,8-7 1,-3 0 0,3-5 271,-3 0-243,5 5 0,-5-12 0,5 2 0,-2-6 1,1-5-119,-3-2 0,-1-2 29,-2-5 0,-2-1 84,-3-5 0,3-4-44,-3-12 0,3 3-234,2-8 0,0 0-397,0-5 1,-5 2-63,-1 3 1,1-3 750,5 3 0,0-3 0,0-2 0</inkml:trace>
  <inkml:trace contextRef="#ctx0" brushRef="#br0">25320 8004 7686,'-16'0'0,"0"0"1933,0 0-1358,7 0 1,4 0 0,10 0-1,8 0 1101,6 0 1,6-2-1470,7-3 1,0-4-95,0-7 1,5 0-136,1 0 0,-3 0 142,-8 0 0,3 0 42,-3 0 0,-4 0 0,-2-2 1,-3-1 190,-2-3 0,-7 1-735,-4 5 258,-3 0 1,-9 0-1,-4 2 1,-3 1-112,-2 3 0,-2 4-14,-3-4 0,3 6 126,-3-1 1,-2 3-143,1 2 362,1 7 1,5 4 0,0 10 380,0 6-220,7 3 1,-5 9 0,5 2 784,0 0-744,2 5 1,7-7-1,0 6 699,0-2-1383,14-1 1,-3-1 0,12-5-1236,0-8 0,2-5 830,7-7 0,5-1-423,1-5 1,-1-3 1212,-5-7 0,7-28 0,2-8 0</inkml:trace>
  <inkml:trace contextRef="#ctx0" brushRef="#br0">26168 7796 7686,'-23'13'0,"-4"3"0,-1 3 1544,1-3 1,2 5-127,4 1-998,3 6 1,-5-10-1,9 3 621,3-3-332,4-2 0,2 0 114,0 0-433,-8 0-308,11-7 0,-10-9-60,7-11 1,-1-3 72,6-2 1,-5-5-383,-1 0 0,1-8 110,5 2 0,2 2-103,3-1 295,-3-1 0,12 0 0,-3 1 281,3-3-216,2 6 1,0 0 0,2 7 713,3 0-743,4 0 0,2 2 1,-2 3-37,-2 6-777,5 3 0,-8 2 1,7 2-352,1 3 1,-3 4-1903,2 7 3015,-8 7 0,26 38 0,-3 15 0</inkml:trace>
  <inkml:trace contextRef="#ctx0" brushRef="#br0">26856 7636 7683,'-32'-16'2083,"6"0"-826,-1 0 1,8 2 0,-3 1 0,4 4-1568,2 2 0,0 2 497,0 5 0,2 2 863,4 3 1,-5 4-800,5 7 1,3 2-99,1 3 0,3-1-96,-3 6 0,4 6 156,-3 6-282,3-1 0,2-7 0,0-1 1,0-3-1,0 1-370,0-2 0,7-2-246,4-7 12,3 0 404,2-7 1,0-2 0,2-7-601,4 0 626,-5-7 1,6-7-1,-8-9-391,-5-2 669,5 5 0,-8-10 0,3 5 237,-4 0-253,3-5 0,-8 5 1,5-5 15,-5 3 0,-1 4 247,0 7 8,0-7-68,0 5 156,0 2 0,0 16-93,0 11 0,0 8 24,0 3 0,0 6-42,0-1 1,0 3 46,0 2 0,8-2-246,2-3 1,-1 1-352,2-6 1,-1 4-1137,6-4 0,0-3 671,0-8 0,0 2 748,0-8 0,36-35 0,9-15 0</inkml:trace>
  <inkml:trace contextRef="#ctx0" brushRef="#br0">27369 7636 7680,'-16'-5'0,"0"-1"0,0-4 0,0 4 0,5 1 1402,0 5 1,1 0 475,-6 0-1126,0 0 0,0 7 63,0 4-180,0 3-453,0 9 0,5-9 0,2 6 0,0-1 0,2-1 280,0 0 0,2-2-259,5 0 0,0 5-266,0 1 1,0-1 0,0-5-1,1 0-273,5 0 0,1 0 53,3 0 1,10-7-821,-4-4 864,4-3 0,-4-2 0,0 0-390,0 0 517,7-7 0,-6-2 0,5-9-250,-4-3 404,-2 3 0,0-7 0,-2 4 211,-3-6-67,3-3 1,-11 3 0,6 1 89,-2-3-281,6-1 1,-11 0-1,3 3 131,-3 6 0,-2 3 304,0 2 246,7 7-384,-5 2 1,5 16-26,-7 7 0,-2 12 135,-3 10 0,1 6 280,-7-1 1,6 5 92,-6 5 1,6 4-316,-6 7 1,-1 6-935,-9-1 695,3 7 1,-11-4 0,8 2-551,1-4 1,3-12-24,1-4 0,1-13-698,5-9-1191,-5-8-2079,14-15 4320,-6-9 0,7-37 0,0-15 0</inkml:trace>
  <inkml:trace contextRef="#ctx0" brushRef="#br0">27689 7748 7654,'-9'7'140,"2"-3"234,7 6 1,2-6 1238,3 1-1454,4-3 0,9-9 0,1-4 1,4-3-1,0-2 75,0 0 1,4 0 184,-6 0 0,1 0 286,-6 0-489,0-7 1,-2 5 0,-2-3 327,-1 3 1,-7 2 0,1 0 0,-5 0 103,-5 0 1,-4 5-605,-7 1 1,-6 6-561,1-1 460,-7 3 1,5 4 0,-6 3 0,4 6 0,0 5 96,0 5 1,4 6 390,-6 10 1,10-1 197,1 6 0,1 1-62,10 5-109,0 7 1,6-3-1,5 5 892,4-2-1131,12-9 1,3-7 0,9-9 232,3-3-1009,4-4 1,1-8 0,1-5 287,2-4-3347,-6-12 3615,7-3 0,-6-28 0,4-13 0,6-2 0,1-1 0</inkml:trace>
  <inkml:trace contextRef="#ctx0" brushRef="#br0">22055 10325 7685,'-14'2'108,"1"2"1,3 3 0,-1 2 823,2 3 0,2 8 0,7 3 0,2 2-153,3 3 0,4 4-531,7 6 1,0-5 0,0 5-1,0-6-203,0-6 0,0 3-78,0-8 1,0-1-188,0-9 1,-5 1-219,-1-7 0,-4 1-1228,4-6 854,-6-7 1,3-9 811,-7-11 0,-9-34 0,-3-15 0,-2-7 0,1 0 0</inkml:trace>
  <inkml:trace contextRef="#ctx0" brushRef="#br0">21895 9861 7694,'-16'0'192,"0"0"0,0 2 663,0 3-705,7-3 0,2 7-131,7-4-15,0-3-4,14 5 0,39-7 0,24 0 0</inkml:trace>
  <inkml:trace contextRef="#ctx0" brushRef="#br0">22471 10277 7700,'-9'8'0,"-3"-5"312,6 8 1,-1-6 0,4 6 0,-3 1 1011,3 2 1,1 2-814,2 0 1,0 6 0,0-1 0,2-1 382,3-3-644,-3 7-263,12 1 136,-12-1 1,12-8-402,-3-10 1,1-6 26,-1-6 1,-2-10-1,-6-10 1,5-5-369,0-1 1,-2 0 316,4 0 0,-4-5 278,4 0 1,-4-1 0,3 6 0,-2 2 618,-4 3 1,4 4-121,-1 7-203,6 7 1,-8 2 102,6 7-34,1 15 1,0 2 0,-1 17 381,3 3-754,1-3 0,2 7 1,0-5-977,0 1 781,0 0 0,2-10 1,2-2-2342,1-2 1295,7-1 1272,-10-14 0,27-15 0,-3-10 0</inkml:trace>
  <inkml:trace contextRef="#ctx0" brushRef="#br0">23703 10069 7668,'-16'0'95,"0"0"0,0 2 1,2 3 683,4 6 0,2 10 0,10 8 1,4 6 1076,4 8 1,10 5-1520,1 6 1,6-3 0,-6 8 0,-1 1-6,-2 3 1,1-5-132,-3 1 1,4-7-345,-10 1 1,-1 0-220,2-5 1,-8 2-310,3-13 1,-3-1 0,1-8 0,1-3-3001,-1-2 3671,-2-8 0,-10-58 0,0-19 0</inkml:trace>
  <inkml:trace contextRef="#ctx0" brushRef="#br0">23655 10101 7668,'-16'-16'0,"6"0"0,-1 0 0,2 0 534,-1 0 1,2-5-1,10 1 1,5 4 74,9 4 0,7 1-383,9-5 0,6 6-35,-1-1 0,8 7 0,-3-3 0,5 2-287,1 0 0,-2 1 166,-4 9 0,-8-1 26,-7 7 0,-13 5 1,0 7-1,-5 2 365,-5 3 0,-4 8-59,-6 1 1,-2 2 6,-8-2 54,0-3 0,-2 7 1,-2-5 347,-1 1-907,-8 0 0,10-10 0,-6-2-1501,2-2 1207,2-9 1,5-7-1,0-7-2629,0 0 1452,0 0 1567,7-7 0,14-32 0,11-16 0,2-6 0,0-1 0</inkml:trace>
  <inkml:trace contextRef="#ctx0" brushRef="#br0">24392 9861 7668,'-6'11'1223,"1"0"1,-6 5-674,6 5 1,0 7 77,5-1 1,0 9-129,0 1 0,0 7-169,0-1 0,5-2 0,0 0 0,-1-2-63,-2-3 0,-1-3 37,5-1-1,-4-7 328,5-2-503,-7-14 1,0-9-1,0-12 1,0-8-218,0-6 0,1-12-178,5-4 0,-3 1 163,8-2 0,-6 0 0,6-3 0,0 3 66,-2 6 1,5 3 328,-4 2 1,5 2-61,1 3 1,0 4-72,0 7-270,7 0 0,-4 7 0,8 4-235,2 3-263,-6 2 0,7 7 1,-3 4-1663,3 3 2269,2 9 0,35 38 0,-28-23 0,-1 0 0</inkml:trace>
  <inkml:trace contextRef="#ctx0" brushRef="#br0">25288 9925 7668,'-32'0'0,"0"-2"0,0-3 0,2 3 0,3-3 1731,-3 3 1,7 9-1,-6 4 223,3 3-1153,6 2 1,-1 0-1,8 2-116,3 3-551,6 4 0,-3 6 1,7-3-478,0-1 119,7-1 1,-3-1 0,6-3 0,3-6-1,1-4-529,2-1 1,0-6 461,0 6 0,0-8-252,0 3 1,0-6-175,0-6 1,0-3-62,0-7 543,0 0 0,0-1 1,0-3-34,0-1 313,7-8 0,-7 11 0,2-5 754,-6 0-496,-1 5 0,5-5 1,-2 7 587,-3 0 626,3 0-591,-12 7 1,10 4-527,-6 10 1,-1 10-158,-5 6 1,0 7-221,0-1 1,5 2-305,1-3 0,1 4-464,-2-3 0,-1-4-226,6-1 0,-1 1-2204,2-2 3175,3 0 0,23-40 0,15-10 0</inkml:trace>
  <inkml:trace contextRef="#ctx0" brushRef="#br0">26024 9893 7656,'-16'-7'0,"-5"0"1058,0-4 0,-1-1 1409,6 7 1,-5-1-1160,-1 6-376,1 0 0,3 2 0,-1 3 244,-3 6-899,1 3 1,10 9 0,1 4 427,-3 3-519,6 2 1,-5 0 0,6 2-101,3 3 1,1-3 0,4 4-1,1-5-423,3-1 0,12-5-374,-2 0 1,3-8-762,-3 3 1,5-5 561,1-1 1,-1-7-139,-5-3 1,6 1-443,-1-2 0,2 0 233,-2-5 1257,-3 0 0,16-31 0,5-16 0,0-2 0,0 0 0</inkml:trace>
  <inkml:trace contextRef="#ctx0" brushRef="#br0">26440 9365 7656,'-9'0'699,"-3"7"-649,7 4 0,-1 5 1912,6 5 0,0 6-655,0 10 0,0 9-247,0 8 0,2 12-535,3-2 1,-1 3-641,7-3 256,-1 0 1,1-7-1,-2-4 1,0-3-1,-2-3-1072,0-5 1,4-4 568,-6-12 1,0-3-3517,-5-7 3878,7 0 0,-19-21 0,1-6 0</inkml:trace>
  <inkml:trace contextRef="#ctx0" brushRef="#br0">26056 9861 7644,'-10'0'552,"-1"0"518,7 0 335,4 0-976,16 0 0,9-5 0,7 0 0,2-1 0,3 1 1457,6-1 1,3-4-1855,2 4 0,6-6-629,-1 1 1,6 2-1,-6-1 1,-1-3-28,-3-1 624,-8-2 0,-4-7 0,1-5 0,0-3 0,0 1 0</inkml:trace>
  <inkml:trace contextRef="#ctx0" brushRef="#br0">27033 9717 7644,'-8'21'2631,"-2"1"1,-3 6-1448,3-1 0,-3 5 517,8 5 0,-8-1-791,3 7 0,3-8 1,-1 2-1,3-4 53,0-7 1,-1 3-926,6-8 1,2-1-398,4-10 1,-3-3 0,8-7 0,1 0-2691,3 0 0,-5-3 946,1-8 2103,-8 0 0,2-32 0,-2-15 0,-3 1 0,0 0 0</inkml:trace>
  <inkml:trace contextRef="#ctx0" brushRef="#br0">26824 9349 7644,'-21'-7'822,"0"-4"854,-1 4-1928,14-7-856,0 12 1108,8-5 0,29 14 0,6 2 0</inkml:trace>
  <inkml:trace contextRef="#ctx0" brushRef="#br0">27657 9733 7637,'-18'0'3080,"-3"0"0,3 0-1563,-4 0 1,3 0-752,-2 0 0,1 5-325,-7 1 1,6 4-57,-6-4 0,2 8-13,-1 2-428,3 0 0,7 9 0,0-4 0,1 6 0,5 1-28,4-1 0,5 3-332,1-3 1,1-2-63,5 2 35,3-8 1,12 4 0,0-7 0,1-1 0,1-3-836,3-1 1,3-8 639,-2 3 1,5 1-801,0-2 668,0 0 0,8-6 770,-2-5 0,5-24 0,5-13 0,7-5 0,0 0 0</inkml:trace>
  <inkml:trace contextRef="#ctx0" brushRef="#br0">27929 9797 7627,'16'0'405,"0"0"1,0 0 563,0 0 0,2 0 1282,3 0-1540,-3 0 0,7 0 36,-4 0-24,-3-7-506,12 5 0,-12-12 0,3 3-95,-3-3-68,-2-2 1,0 0-1,-2 0-4,-3 0 0,-4 0 1,-7-2-1,0-1 9,0-3 1,-9 1-165,-7 5 1,-2 0 26,-8 0 0,4 7-157,-4 4 0,1 3 118,-2 2 1,-1 7 127,6 4 23,-6 10 1,10 4-1,-3 7 280,3 0-216,2 7 0,5-3 0,2 5 311,2-2-350,2 5 1,7-5 0,3 4 239,6-6-846,3-3 0,7-2 1,2-1-428,2-5 1,2-8-2032,5-7 3005,7-8 0,13-31 0,8-15 0,8-6 0,1 0 0</inkml:trace>
  <inkml:trace contextRef="#ctx0" brushRef="#br0">28649 9829 7618,'0'9'9830,"0"5"-8081,0-12-2237,0 5 1,2-7-1180,3 0 1667,-3 0 0,11-35 0,2-22 0,-1-1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9203 8196 9666,'-9'-1'936,"2"-3"0,2-3-353,-1-2 1,1-3 0,5-8 0,0-3-309,0-2 1,2-4-1,3-8 1,6-6-60,3-3 0,2-7-185,0-1 1,2-6 90,3 1 0,-3-3-968,3-2 786,-3 7 0,-4 4 0,-1 12 1,-4 7-435,-2 6 0,0 10 340,-2 2 0,-3 14-199,3 13 287,4 3 1,0 9 0,7 5 0,0 8 0,0 7 187,0 3 0,5 7 27,1 1 0,1 4-93,-2-4-10,-3-1 0,5-3 1,-7 0-206,0-2 40,0 3 1,0-17 0,0 3 0,0-3-1,0-4-146,0-3 0,-5-4-906,-1-7 1,-1 0-511,2 0 151,3-7 1530,-12 5 0,-16-19 0,-13 3 0</inkml:trace>
  <inkml:trace contextRef="#ctx0" brushRef="#br0">9235 8036 7713,'-9'-10'913,"4"-1"1,3 6-199,2-6-509,0 0 0,7-5 98,4 0 0,10 0 147,6 0 1,3 5-611,2 1 0,2 1 158,3-2 0,4 2-1024,7 4 0,0 3 1025,0-3 0,14 17 0,4 6 0</inkml:trace>
  <inkml:trace contextRef="#ctx0" brushRef="#br0">10115 7428 7713,'-9'-16'0,"-3"5"2127,7 1-895,-1-1 1,6 4-916,0 7 1,6 7 0,1 11 0,2 5 225,3 9 1,-3 2-279,2 8 0,-1 1-180,6 5 1,-5-2 0,0-1 0,-1-3-48,-1 3 1,5 1-186,-3 2 0,3-5-299,2 0 0,-5-8 0,0 4 0,1-3-1235,2-4 0,0 2 1681,-3-13 0,10-14 0,-3-9 0</inkml:trace>
  <inkml:trace contextRef="#ctx0" brushRef="#br0">10547 7780 7693,'-16'0'1236,"7"0"1,-3 2-777,7 3 0,-1-1-328,6 6 1,0 6-1,0 8 1,2-1 68,3 0 1,-1 5 130,7-1 0,-1 1-230,6-1-73,-7 3 0,5-7 0,-3 4 0,3-7 0,2-6-66,0-3 1,6-8-20,-1 2 0,0-3 0,-5-4 0,0-3 61,0-6 0,6-8 55,-1-2 1,-1-13-21,-10 2 1,5-6 0,-5 3 0,3-3 24,-3 3 1,3-2-41,-8 5 0,0-2-170,-5 12 64,0-6 1,0 15-1,-1 1 196,-5 8 0,3 13 6,-8 13 0,6 6-48,-6-1 0,8 3-11,-3 2 0,4 0 100,2 0 1,0-2-93,0-3 1,6-2 14,-1-4 0,13-3-189,-2 3 0,5-8 25,1-2 1,-3-8-42,8 2 1,5-5 120,5-5 0,0 2 117,-4-8 1,-1-2-82,0-8 1,-2 3 98,-4-3 1,-1 1-68,-3-1 0,-5 3 142,5-3 1,-6-2-883,-6 1 1,3 1 347,-8 5 0,6 5-2580,-6 1 2903,8-1 0,-26 9 0,3 4 0</inkml:trace>
  <inkml:trace contextRef="#ctx0" brushRef="#br0">11588 7716 7693,'0'-11'691,"0"1"0,-2 4-381,-3-4 1,3 4 729,-4-4 0,5 4-265,1-4 0,0 4 667,0-4-780,0 6-530,0-10 0,-7 12-50,-4-3 0,-3 10 3,-2 6 0,0 10 51,0 6 1,1 5 0,3 3 0,1 5-67,-1 0 1,3-4-155,-2 1 1,8-3 184,-3-2-405,5 0 1,2-7-1,5-5 1,4-8-1,5-7-683,1-3 0,0-2 358,0 0 0,5-2 193,0-3 0,1-6 207,-6-10 0,0 3 73,0-3 0,-2-4 96,-3-2 1,1 4-100,-7 2 0,2-2 89,-1 1 1,-4-4 99,3 4 0,-3 1 395,-2 5 752,0 0-598,-7 7 848,5 2-915,-12 7 1,12 7-40,-4 4 1,5 3-109,1 2 1,0 2-62,0 3 1,0-3-132,0 3 1,5 2 0,0-1 0,8 4-207,-3-4 1,-1-1 94,2-5 0,-2 0-824,2 0 0,3 0-105,-4 0 1,5-2-437,1-3 1,0-4 593,0-7 1,5 0-465,0 0 1173,1-7 0,22-66 0,-18 25 0,0 0 0</inkml:trace>
  <inkml:trace contextRef="#ctx0" brushRef="#br0">12052 7652 7683,'-11'2'0,"0"3"0,6-1 1585,-6 6 0,8 1-610,-2 5 0,3 0-325,2 0 0,0 2-366,0 3 0,2-1-251,3 6 0,4-4 25,7 4 1,0-6-199,0 1 132,0 4 0,0-12 1,0 3-443,0-2 0,0-5 0,0 0 0,0-2-920,0-4 1,0-1 1369,0-2 0,14-28 0,4-8 0</inkml:trace>
  <inkml:trace contextRef="#ctx0" brushRef="#br0">12468 7668 7676,'-16'0'627,"0"0"0,-2 7 872,-3 4 0,3 3-243,-3 2 1,-2 7-467,1 4 1,-1 5-85,2 5 1,1 4-68,-6 7-358,6 0 1,-5 0-1,4 0 1,-4 0-1,-2 0 36,0 0 1,8-5-518,-2 0 0,3-10-1084,2 0 0,7-3 1,4-9 1283,3-1 0,9-17 0,2-5 0</inkml:trace>
  <inkml:trace contextRef="#ctx0" brushRef="#br0">12756 7716 7661,'-9'-16'502,"4"0"0,1 0 546,-1 0 0,3 0 1,-5 2 145,0 3 0,3-1-303,-6 6 0,4 1 1,-4 5 138,-3 0 0,-1 2-574,-2 3 1,0 4-199,0 7 0,2 0-178,3 0 1,-3 0-262,3 0 156,4 0 0,0 0 0,7 2 0,0 1 0,0 3-1186,0-3 1,2-1 505,3-2 0,4-5 155,7-1 1,0 1 0,0 5 0,0-2 263,0-3 1,2 3 312,3-3 0,-3-2 284,3 2 0,-3-6 2108,-2 6-1300,-7-8-550,5 11 1,-12-10 1345,3 7-1272,-10-1 0,-4 4 0,-7-1 1105,0-2-1818,-7-8 1,-2 10 0,-7-6-728,0 2 0,0-6 797,0 2 0,-50-24 0,35 6 0,0-1 0</inkml:trace>
  <inkml:trace contextRef="#ctx0" brushRef="#br0">13588 7556 7665,'-16'0'2138,"0"0"-994,0 0 1,2 7-383,3 4 0,6 8-120,10 3-344,4 13 1,7-5 0,2 19 0,2 7 0,1 8 182,-1 6 0,-8 6-176,-1-1-421,-1-4 1,-1 7 0,-2-5 0,-1-1 0,-1-8-989,-1-9 0,-3-7-89,-1-6 0,0 1 456,0-11 1,0-3 736,0-13 0,-14-64 0,-4-16 0</inkml:trace>
  <inkml:trace contextRef="#ctx0" brushRef="#br0">13460 7572 7685,'-9'-25'1066,"4"4"0,7 1-450,8-1 1,8 1-25,14-6-405,7 6 0,9-10 0,11 5 0,3 0 0,2 4 464,0 3 1,-1 9-449,-5 4 1,-6 5-126,-15 5 65,1 4 0,-26 9 1,2 3-1,-5 7 1,-5 6 424,-3 4 1,-8 4-283,-3-4 0,-5 6 1,-2 1-1,-3 3 205,-1 0 0,-8 1-259,3-11 0,1 4-168,-2-4 0,0-1 0,-5-7 1,2-5-170,3-9 0,-1-1-1272,7-10 0,-1 0 5,6-5 0,7-2 1372,4-3 0,3-25 0,2-13 0</inkml:trace>
  <inkml:trace contextRef="#ctx0" brushRef="#br0">14549 7348 7683,'-6'-25'197,"1"4"0,1 3 1,3 2-1,1 0 707,0 0 1,0 0 142,0 0-475,0 0 0,0 5 0,1 2 952,5 2-1114,-5 2 1,8 7 0,-5 5-73,1 9 0,2 14 0,-3 13 0,1 3 32,-1 2 1,-2 7-324,-2 4 1,1-2-273,5 1 1,-5-8 146,5-2 0,-4 0 1,-1-7-1,3 0-749,1-4 0,2-12-522,-1-9 0,-3-2 309,8-8 1040,-7-1 0,-3-45 0,-2-27 0,-4 1 0,1-1 0</inkml:trace>
  <inkml:trace contextRef="#ctx0" brushRef="#br0">14389 6980 7692,'-16'0'313,"0"-7"-444,0 5 89,7-5 42,2 7 0,63 14 0,16 4 0</inkml:trace>
  <inkml:trace contextRef="#ctx0" brushRef="#br0">15205 7348 7701,'-16'-16'0,"5"5"659,0 1 1,6 1-1,-6-4 1,-1 4 421,-2 2 0,3 0-727,0 2 1,1 3-212,-6-3 1,-6 10-1,1 7 1,2 8 166,1 7 1,2 10 98,0 6 1,1 3-232,5 2 0,3-5 0,7-2 0,0-1-259,0 1 0,7-5-567,3 1 0,7-10 451,4-6-651,11-3 1,3-7 0,6-2 0,-2-4 847,-3-7 0,26-40 0,6-19 0</inkml:trace>
  <inkml:trace contextRef="#ctx0" brushRef="#br0">15541 6836 7701,'-11'1'479,"1"5"1,4 3 557,-4 7 1,4 0-383,-4 0 1,6 9 0,-1 5 0,3 9 874,2 7 0,0 0-1010,0 13 1,5 0-259,1 5 0,4 0 0,-3 0 0,0-2 63,1-3 0,-1-6-285,-2-10 0,-3 3-389,3-3 0,-1-4 0,-1-3 0,3-8-781,-3-7 0,4-3-774,-1-2 1,1-5 1903,-2-1 0,-3-56 0,5-9 0</inkml:trace>
  <inkml:trace contextRef="#ctx0" brushRef="#br0">15541 7412 7701,'-11'0'2182,"1"0"-1682,6 0 1,-1 0 827,10 0-1029,-3 0 0,14 0 1,0 0-1,7-2 1,4-1 173,-1-3 0,1-6-166,5 1-427,0-3 0,0-2 0,-2 2 0,-1 1 0,-4 3-1089,-2-3 1,-2 4 1208,-5-2 0,-14 8 0,-4-4 0</inkml:trace>
  <inkml:trace contextRef="#ctx0" brushRef="#br0">15573 7540 7701,'-7'9'0,"5"5"573,-3-3 1,3 3 344,2 2 1,2-2 0,3-1 0,6-3 753,3 3 0,9-1-1177,4-1 1,-2-2-1,3-6 1,4 4 158,4 2 0,1-5-450,-5 1 1,0 4-437,0 2 0,0-2 0,0 3 232,0 6 0,14 19 0,4 13 0</inkml:trace>
  <inkml:trace contextRef="#ctx0" brushRef="#br0">16677 7300 7687,'0'-16'335,"0"0"0,0 0 1,0 0 1150,0 0-1177,0 7 152,0 2 1,0 9 0,0 3 0,0 7 744,0 8-957,0 12 1,0 9 0,0 7-23,0 0 0,0 0 0,0 2 0,0 1 86,0 3 0,0-1-305,0-5 0,0-7 63,0-4-61,0-10 1,0-4 0,2-9 0,3-5-531,6-9 1,3-14 161,2-13 1,0-12-713,0-9 877,0-7 0,0-9 0,0 0 0,0 0 0,0 2 210,0 3 1,-5 6 117,0 10 757,-1 4-507,6 14-143,0 16 0,-7 13 1,-2 17 536,0 6-226,-5 10 1,12-1 0,-5 4-5,0 0-413,5-3 1,-5 0-1,7 1-519,0-3 0,0-3 252,0-5 1,0 1-1502,0-6 1,8 3 232,2-9 1,-1 3-1362,2-8 2760,-1-4 0,35-21 0,6-13 0</inkml:trace>
  <inkml:trace contextRef="#ctx0" brushRef="#br0">17638 7348 7699,'-22'0'0,"1"0"0,-6 2 0,6 3 0,0 4 543,5 7 1,0 9 155,0 7 0,1 2 535,5 8 0,3 1-765,7 5 1,0-2-158,0-3 1,7-6-152,3-10 1,12 1-115,4-6-132,5-8 1,1-2 0,0-6 0,0-3 0,0-3-278,0-5 1,0 0 267,0-11 1,-7 3 296,-4-8 0,-3 1 48,-2-1 0,3-4 372,-3-7 0,2 0 61,-13 0 1,1 0-12,-6 0-542,0 0 1,-7 5 0,-6 1 75,-6-3-515,1 6 1,-12-7 0,3 5-869,-3 0-862,-2 2 0,1 14 2038,5 4 0,-12 24 0,5 8 0</inkml:trace>
  <inkml:trace contextRef="#ctx0" brushRef="#br0">18342 7460 7699,'-7'-23'0,"-2"-2"807,-7-7 1,0 5-1,0 1 1,0-1 836,0 2 1,0 4-1245,0 10 1,0 4-62,0 7 0,0 0-62,0 0 1,-2 9 50,-3 7 1,3 7-22,-4 9 0,5 7 154,1 4 0,1 3-256,5 2 1,-3 0 0,8 0 0,1-2-553,3-3 1,8-4 248,3-7 0,10-3-1167,1-8 0,13-2 563,-2-13 1,6-3-545,-1-8 1,-2-6 495,8-10 0,-7-4-217,1-7 689,-3-7 1,-2 3 277,0-6 0,-18-11 0,-3-8 0,0-8 0,1 1 0</inkml:trace>
  <inkml:trace contextRef="#ctx0" brushRef="#br0">18486 6868 7699,'-16'0'879,"5"1"110,0 5 1,1 4 389,-6 12 0,5 10-673,0 10 1,6 12 510,-6 5 1,8 8-527,-2 2 1,5-5-228,5-5 1,-2-7-619,8 1 1,5-5-566,5-5 1,3-4-192,-3-7 0,-1-5-2783,6-1 3693,1-6 0,12-4 0,2-9 0</inkml:trace>
  <inkml:trace contextRef="#ctx0" brushRef="#br0">18902 7476 7698,'-16'16'0,"0"0"2769,7 0-1549,2 0-687,7-7 0,7-2 1,6-7-81,6 0 0,1-2 0,6-3 1,3-6-360,1-3 1,2-7-194,0-1 0,-2-4 284,-3 4-351,-4 1 1,-7 0 0,0-1 0,-2 1 0,-3 0-188,-6-1 0,-3 1 450,-2 5 0,-7 2 181,-4 3 1,-10-2 0,-6 8 0,-3 2 688,-2 1 0,0 4-535,0 3 1,5 9 431,1 7-609,-1 8 0,2 1 1,4 9-1,5 0 1,3 2 504,3 0 0,6 0-688,-1 2 1,10 1-288,6-6 1,3-1-428,2-5 1,7-5 180,4-1 0,3-8-541,2-2 0,2-5 1002,3-6 0,15-33 0,8-13 0,9 0 0,-1 0 0</inkml:trace>
  <inkml:trace contextRef="#ctx0" brushRef="#br0">20166 7188 7680,'-9'16'1936,"4"0"-461,3 0-1266,2 7 0,0-4 1,0 8-1,0 2 1,0 1-1,0 2 1,2 0 325,3 0 0,-3 0-225,4 0 0,-5-5-72,-1-1 1,6-6-76,-1 1 142,0-10-525,-5-4 1,0-11-1,2-4-292,3-8 1,-3-11 10,4 0 0,1-3 292,-2-2 1,7-5 0,-3-1 0,2 3 35,0 1 0,-6 7 397,6 0 0,-2 3 42,1-3 1,5 4 0,-5 9 193,4 3 1,-3 4-108,0 7 0,-6 14 147,6 7-353,-8 8 1,6 5 0,-5 3-1,3 4 1,0 2 148,0-1 0,-2-6-153,-5 1 1,0 1-31,0-6 1,6-4 135,-1-12-311,8 0 0,-5-7-338,8-4 1,0-12-260,0-9 0,-5-9 320,0-12 0,-1 1-266,6-6 0,0 1 191,0-2 1,-5-3 48,0 3 1,-2-1 218,1 1 0,3 6 200,-8 10 0,6-2 331,-6 8 840,8 0-681,-4 12 0,5 9 431,-4 11 0,5 10-339,-5 6 0,-1 3 37,2 2 1,0 0-305,5 0 1,-2 5-165,-4 1 0,3-6-95,-8-6 0,8-1-140,-3 2 1,-1 1-292,2-6 1,-2-6-377,1-6 1,5-1-923,-5 2 1,-1-4-370,2-7 1,0-2 1987,5-3 0,7-68 0,-11 25 0,1 0 0</inkml:trace>
  <inkml:trace contextRef="#ctx0" brushRef="#br0">21271 7316 7680,'-9'16'0,"2"0"1396,7 0 1,0 0-400,0 0 0,0 0-127,0 0 0,0 0-487,0 0 1,0 0-149,0 0 0,5 0-689,0 0 442,1 0 1,-5-2-2667,5-3 1652,-4 3 1026,5-12 0,0-66 0,2-25 0</inkml:trace>
  <inkml:trace contextRef="#ctx0" brushRef="#br0">21175 6804 7680,'-9'-16'0,"-5"5"723,3 0 0,2 8 993,-2-3 0,8 6-1077,-3 6 0,-1 3-191,2 7 1,0 5-1706,5 0 0,7 1 239,3-6 1018,5 0 0,58 21 0,-30-16 0,1 1 0</inkml:trace>
  <inkml:trace contextRef="#ctx0" brushRef="#br0">21639 7300 7684,'-9'11'582,"4"-1"0,-3 1 2214,3 5-654,0 0-1601,5 0 0,0 0-294,0 0 0,-6-5 58,1-1 189,0-6-79,5 10-474,0-12 1,5-2-358,0-11 0,3-8-93,-3-3 0,-3-4 0,5 2 0,-2 1-44,0 0 0,6-4 416,-6 6-1,6 0 358,-5 5-165,6 0 1,-8 0 0,6 2 0,3 3 0,1 6 465,2 3 1,0 2 111,0 0 1,0 9 533,0 7-812,0 0 1,0 12-1,0-5 456,0 2-597,0-5 1,-5 8-1,-1-6-148,3-3 1,-6-1-462,-2-2-559,4 0 242,-7 0-737,5 0-1648,-7-7 3097,0-2 0,-7-43 0,-2-8 0</inkml:trace>
  <inkml:trace contextRef="#ctx0" brushRef="#br0">22247 7092 7679,'-16'0'802,"5"0"1,1 0 1931,-3 0-1942,6 0 1,0 2 0,7 3 0,2 6 299,3 3 1,4 4 163,7 3-962,-7-3 1,5 7 0,-3-6-1,3 2 1,0 1 46,-3 1 1,3-3-671,-3 6 1,-2-6-434,1 1 1,-6-3-1,3-2-716,0 0 0,-3-2 1478,6-3 0,-20-47 0,-1-17 0</inkml:trace>
  <inkml:trace contextRef="#ctx0" brushRef="#br0">22199 6788 7679,'-16'0'0,"0"0"1039,0 0 1,5 0 3216,1 0-1049,6 0-2140,-3 0-3240,14 0 2173,2 7 0,28 16 0,6 11 0</inkml:trace>
  <inkml:trace contextRef="#ctx0" brushRef="#br0">22663 7092 7649,'-7'-9'524,"3"0"2425,-6 4-1641,-1-4-180,2-7-639,2 7 1,9 9-172,3 10 0,-3 10-87,3 1 1,2 8 63,-1-2 0,-1 5-66,-5 5 0,2-3 130,3 3-311,-3-3 1,5 3 0,-7-1 0,0-4 0,0-6 113,0-2-605,0-3 118,0-5 0,2-9 0,1-7 0,3-11-245,-3-8 1,1-6 226,1-7 1,-3-2-353,3-3 521,4-4 1,-5-2 0,5 2-194,-2 2 390,5-5 0,-8 10 0,5-4 160,-2 5-134,5 8 0,-8-4 0,5 8 183,-2 1 56,5 10 1,-8-3-1,7 8 15,1 1 0,-3 10 7,2 4 0,-3 6-35,3 6 1,3 3 151,-3 7-211,3 0 0,-3 0 0,-2 0 160,-2 0 0,4 0-162,-6 0 1,0-2-61,-5-3 0,6-4-71,-1-7 0,2-2-155,-2-3-324,-3 3 1,7-14 43,-4 0 0,2-7-359,4-9 0,2-7-417,-8-4 785,7-3 1,-8-4 0,5-2-51,-2-1 0,4 0 242,-6 5 0,6 1 97,-6 5 1,6-3 172,-6 8 644,7 0-369,-3 12 1,2 2-1,0 8 290,1 5 0,-3 4-147,2 12 1,-2 3-205,1 7 1,4 0-143,-3 0 0,-2-2 109,2-3-693,-1 3 0,1-7 0,0 5-8,1-1 1,-3-7-272,2 1 1,-2-3-2115,1-2 1405,4-7 1381,-5 5 0,7-48 0,0-3 0</inkml:trace>
  <inkml:trace contextRef="#ctx0" brushRef="#br0">23607 7060 7651,'0'16'0,"-1"0"760,-5 0 1,5 5 1037,-5 0 0,4 3-513,2-3 1,6-2-678,-1 8 1,6-6-534,-6 6 0,6-7-335,-6 1 0,8-3 1,-5-2-1,3-2-406,0-3 666,-8-4 0,4-71 0,-7-16 0</inkml:trace>
  <inkml:trace contextRef="#ctx0" brushRef="#br0">23479 6627 7651,'-16'0'2673,"0"0"-1471,0 0-1890,8 0 1,-3 6-1156,11-1 1843,3 8 0,63-19 0,12 4 0</inkml:trace>
  <inkml:trace contextRef="#ctx0" brushRef="#br0">23848 7060 7652,'-16'0'647,"0"0"0,0 0 1682,0 0-2041,-1 0 0,9-7 0,4-2 1,8-2-1,6 0 0,6-1 1162,6-2 0,-3-2-1247,8 0 1,0 0-65,5 0 1,3 0 0,-1 0 0,-4 1 95,0 5 1,-7 1 48,-1 3-207,3 5 0,-8-6 0,3 8-114,-7 5 1,-6 4 177,-7 12 1,0-3 57,0 8 0,-6-6 1,-1 6-1,-2 1 224,-3 3 1,3 1-157,-2 0 0,6 0 134,-6 0-281,1 7 0,1-11 0,2 3 0,1-5 0,1-3 56,1 1 1,3-3-41,1-5 1,1-2-448,5-3 0,3 1-26,7-6 0,0-1-193,0-5 1,1 0-88,5 0 0,1 0-484,4 0 0,3 0-756,-4 0 0,5 0 312,1 0 1545,0-7 0,28-52 0,-26 20 0,0 0 0</inkml:trace>
  <inkml:trace contextRef="#ctx0" brushRef="#br0">24696 6868 7652,'-16'5'0,"0"0"0,0 8 848,0-3 0,5 6 1059,0 6 1,6 3 622,-6 7 1,8 0-1355,-2 0 0,5 0-1621,5 0 1,-2 0 58,8 0 0,0-7-56,5-4 1,0-9 456,0-1-4218,0-7 4203,0 3 0,7-57 0,2-12 0</inkml:trace>
  <inkml:trace contextRef="#ctx0" brushRef="#br0">24600 6579 7652,'-16'0'4789,"-7"-7"-2369,5 6-2922,-5-7 89,14 8-181,2 0 0,49 8 0,12 0 0</inkml:trace>
  <inkml:trace contextRef="#ctx0" brushRef="#br0">24952 6884 7652,'-9'16'0,"-3"1"0,6 5 0,-4 3 1440,4 7-683,1 0 1,0 0-1,-3 0 1,1 0-1,0 0 357,4 0 1,-4 3 0,1-3 0,3-7-820,1-5 1,2-4 103,0 0-738,0-7 0,0-6 0,2-12 57,3-7 1,-1-9-341,6 4 0,-6-7-73,1 1 1,4-3 0,0-2-1,2 0 44,-1 0 1,1 1 595,5 5 0,-2-3 332,-3 8 1,3-2 0,-3 5 0,3 0 388,2 4 0,0 3 413,0 1-358,0 3-520,0 7 0,-2 7 1,-1 5-1,-5 6 1,1 5 22,0 2 1,-5-4-373,1 6 0,2-6-928,-1 6 387,6-7 0,-8 3 1,5-5-1392,-2 3 1393,5-10 0,-8 10 0,6-10 687,3 3 0,44-5 0,12-2 0</inkml:trace>
  <inkml:trace contextRef="#ctx0" brushRef="#br0">25560 6948 7652,'-16'-6'0,"0"1"0,0-6 598,0 6 1,0 0 835,0 5 0,0 0-926,0 0 1,0 1-206,0 5 0,0 3 533,0 7 1,2 5-299,3 0 0,-1 2-128,6-1 0,1-4-268,5 3 0,0 2-193,0-2 1,2 1 20,3-6 0,-1 0 122,6 0 0,1-6-461,5 1 1,0-7 134,0 1 0,5-3-181,1-2 0,-1 0 53,-5 0 0,0-7-290,0-4 498,7-3 0,-5-8 0,3-1-111,-3-2 163,-2 6 1,-5-11-1,-2 5-85,-2 0 0,3-5-133,-4 3 0,-1-2 46,-5 3 1,0 1 276,0 3 1,0 10-131,0-4 320,-7 11 1,3-2 0,-4 10-44,0 8 384,3-1 0,5 21 1,0-5 288,0 5 0,0 8 401,0 3 0,0 5 1065,0 1-1742,7 0 0,-5 2 0,5 5 449,0 9 0,-5 5-132,3 6 0,-5-4 157,-5-7 0,-6 0-446,-10 0 0,1-2-554,-6-3 1,-1-11-22,-5-11 0,-7-3 0,-4-2-753,-3-7 0,3-9 1,1-11-2812,-3-3 3564,-1-2 0,1-5 0,1-4 0,0-5 0,1-6 0</inkml:trace>
  <inkml:trace contextRef="#ctx0" brushRef="#br0">26760 6275 7635,'0'-16'3810,"0"0"-3290,0 7 0,0 4 1,0 12-1,0 9 338,0 9 0,0 9-389,0 9 1,6 1 0,-1 15 0,-1 3 252,-3 6 0,-1-1-347,0 8 1,0-6-308,0 6 0,-5-7 58,0 1 0,-6-12-118,6-9-127,-8-7 1,12-20-1189,-5-10 0,12-18 773,4-20 1,4-10-1,2-6 1,0-5-436,0-5 0,-1 3 642,-5-4 0,5 5 28,-5 1 324,4 7 0,2-2 0,0 9 0,0 6 0,0 5 463,0 8 0,-5 6-22,0 9 0,0 9 563,5 7 1,-2 7 291,-4 9-961,5 1 1,-8 4-1,5 0 66,-1-1-460,0 5 0,3-9 1,-2 2-615,-1-6 532,0-1 1,-1-1 0,-1-1-1013,-2-2 226,6-8 1,-10-3 0,6-5-641,-2 2 0,6-5 1542,-3 1 0,26-74 0,-15 24 0,1 1 0</inkml:trace>
  <inkml:trace contextRef="#ctx0" brushRef="#br0">27417 6772 7641,'-7'8'772,"5"7"1138,-5-6-1170,7 7 0,1-6-313,5 1 0,3-8-77,7 3 1,1-4-60,5-2 1,-3-8 79,8-2 1,-6-4-233,6-2 1,-7 0 0,1-2 0,-3-2-14,-2-1 1,-2-6-302,-3 6 1,1-1 146,-7 6-313,1-7 0,-6 9 1,-4-5-1,-5 1-109,-7 5 1,-5 4 425,0 9 0,3 2 107,-4 4 1,-1 10 412,2 10 1,0 10-126,5 1 1,0 8 264,0-3 0,1 5-339,5 1 1,3 0 73,7 0-695,0 0 0,12-7 0,6-6-299,5-6 0,-2-6-171,6-7 0,5-7-183,5-4 0,1-3-1304,-6-2 2281,0-7 0,1-24 0,1-11 0,5-6 0,-1 0 0</inkml:trace>
  <inkml:trace contextRef="#ctx0" brushRef="#br0">28025 6595 7641,'-16'9'0,"0"6"577,0-5 1,5 6-388,0 6 1,6-3 1349,-6 8 0,8 0-721,-2 5 0,3-6-455,2 1 1,2-6 0,3 6-341,4-7 1,7 1 0,2-10-159,3-6 1,-3-3 0,5-2-1,-2-2-301,1-3 0,-1-4 129,-5-7 0,0-6-71,0 1 1,-2-8 128,-3 3 0,3 1 142,-3-2 0,-2 2-55,1-1 0,-6-3 21,1 8 1,2-1 289,-1 6-82,-1 0 543,-5 8 0,0 2-174,0 12 1,0 8 8,0 7 1,0 8-169,0-3 0,0 5-80,0 1 1,5 0-274,1 0 1,4-2-416,-4-4 1,6 3-247,-1-8 0,3 1 130,2-6 606,0-7 0,21-38 0,6-15 0</inkml:trace>
  <inkml:trace contextRef="#ctx0" brushRef="#br0">28617 6627 7641,'-14'16'1348,"3"0"1,2 6-760,4-1 1,3 6 357,-3-6 0,3 8-211,2-3 0,0 3-304,0-3 0,5 3-219,1-8 1,1 6 184,-2-6-286,-3 1-87,12-6 0,-10-7 1,5-6-177,-2-6 1,-2-6-24,-5-7 0,0-7 80,0-4 1,0 2-1,0-2 1,2-1 18,3-2 0,-1-2 75,6 0 0,-4 0 76,4 0-124,-6 7 0,8-4 1,-5 6-795,2-2 434,2 6 1,5-5-1,0 8 408,0 0 0,36 15 0,8 2 0</inkml:trace>
  <inkml:trace contextRef="#ctx0" brushRef="#br0">29145 6563 7641,'-16'6'573,"0"-1"1,2 8 629,3-3 0,-1 4-941,7 2 1,-3 0 75,3 0 435,3 8 0,-5-1 1,9 5 1949,3-1-2621,-3-8 1,12 10-1,-5-8-152,0-1-842,5-2 0,-5-2 1,7-2 891,0-3 0,0-40 0,0-15 0</inkml:trace>
  <inkml:trace contextRef="#ctx0" brushRef="#br0">29081 6147 7641,'-16'6'72,"0"-1"0,2 7 83,3-1 1,-1 9-163,6 1 7,1 0 0,41 2 0,8 2 0</inkml:trace>
  <inkml:trace contextRef="#ctx0" brushRef="#br0">29657 6451 7641,'-16'9'3105,"6"0"-2400,-1-3 0,0-5 0,-5 6 0,0-1 2446,0-1-1914,-7 0-1040,-2 3 0,0-7 1,4 6-28,3 1 1,4-5 226,3 8-705,4-8 1,9 10-292,3-8 0,4 6 224,7-6 1,0 2 41,0-1 1,2-5 0,2 5-1,3-3-183,2 3 0,-6-5 352,3 5 1,1 1 501,-2-2 0,0 8 250,-5-3 0,-7 4 431,-3 3 0,-5-1-507,-1 0 1,-7-6-275,-3 1-221,-12 0 0,3 5 0,-8-2-880,-1-4 471,4 5 1,-4-14-1,7 5 392,1-4 0,-19-52 0,-4-12 0</inkml:trace>
  <inkml:trace contextRef="#ctx0" brushRef="#br0">29945 6067 12045,'15'9'698,"-5"7"1,-3 9 69,-7 12 0,0 4 865,0 7 1,2 7-885,4 4 0,-5-4-350,5-1 1,-5-5-70,-1-1 1,6-1-542,-1-5 1,6-2-513,-6-8 1,6-8 610,-6-2-3577,0-4 3689,-5-10 0,-21-64 0,-6-25 0</inkml:trace>
  <inkml:trace contextRef="#ctx0" brushRef="#br0">29689 6355 7641,'-16'0'1256,"7"2"1397,4 3-1812,3-3 0,4 11 0,5-8 1,9 0 655,9 2 1,5-5-839,2 4 1,0-5-1266,0-1 1,6 0 0,1 0 605,2 0 0,-1-14 0,5-7 0,6-1 0,0-1 0</inkml:trace>
  <inkml:trace contextRef="#ctx0" brushRef="#br0">30458 6307 7638,'-16'0'8105,"7"2"-7023,3 3 0,-1 4-149,2 7-696,0 0 1,5 7 0,1 4 0,3 3 0,1 2 582,-1 0 1,3 0-1,0 0 1,0-1-476,0-5 0,4 3-3137,-6-8 1482,8 1 1,-4-14 1309,7-2 0,-9-45 0,-5-20 0,1-3 0,1-1 0</inkml:trace>
  <inkml:trace contextRef="#ctx0" brushRef="#br0">30410 5923 7632,'-16'0'1536,"0"5"106,0 1 0,5 6-809,0-1 1,6 3-354,-6 2 0,8 0 0,-3 0 0,5 0-1284,1 0 0,1 0-862,5 0 1666,3-7 0,35-2 0,8-7 0</inkml:trace>
  <inkml:trace contextRef="#ctx0" brushRef="#br0">31130 6339 7631,'-9'-10'2739,"4"-1"0,-3 6-1471,3-6 0,-6 6-45,6-6 0,-6 6 0,4-4 0,-2 0 128,-3 0 1,-2 4-1216,-2-6 1,5 7 66,0-1-208,1 3 0,-12 2 1,1 2-1,2 3 0,1 6-14,2 3 1,0 9 100,0 4-185,0 3 0,0 4 0,1 2 0,5 3 0,4 0 199,5 0 0,1 4-156,0-6 0,7-1 0,5-8 0,8-3 138,7-2 0,10-3-884,6-10 1,-3-2-2741,3-8 2714,0 0 0,-1-8 0,-1-2 832,-1-4 0,-3-38 0,-5-9 0</inkml:trace>
  <inkml:trace contextRef="#ctx0" brushRef="#br0">22471 8869 9488,'-11'0'2917,"1"0"-2653,-1 0 1,-5-7 0,0-2 0,0-2 99,0 0 1,0 2-139,0-1-151,0-4 1,-5 12-1,-1-4 1,1 5-1,0 1 245,-1 0-65,-6 14 1,5-2-1,-4 15-16,6 1 0,3 8 1,4 3-1,3 2 83,6 4 0,3-1-110,2-1 1,9-6-410,7-10 0,7-1 0,9-10 0,2-7-941,3-5 1,4-8-20,7-6 0,-2-3-1457,-3-14 1827,3-6 787,-12-1 0,-7-26 0,-1-12 0,-1-2 0,0 1 0</inkml:trace>
  <inkml:trace contextRef="#ctx0" brushRef="#br0">22503 8180 7774,'-16'0'0,"0"13"308,0 3 1,5 18 398,1 3 0,6 7 24,-1 4 0,3 6 618,2-1 0,7 6-525,4-6-696,3 1 1,9-12-1,2 1 1,2 0 0,-1-2-369,3-4 0,1-3-241,2-2 1,0 0 290,0 0 190,0-7 0,14 5 0,4-5 0</inkml:trace>
  <inkml:trace contextRef="#ctx0" brushRef="#br0">23079 8869 7774,'-25'16'3188,"8"0"-2471,6 0 0,7 5 213,-1 0 1,3 6-407,2-6 0,0 6-480,0-6 1,7 1-273,4-6 1,5 0-798,5 0 631,-3-7 0,11-2 0,-6-7 394,2 0 0,8-43 0,8-10 0</inkml:trace>
  <inkml:trace contextRef="#ctx0" brushRef="#br0">23047 8372 7767,'-16'0'0,"0"0"0,0-5-79,0 0 1,6-1-133,-1 6 0,7 8-86,-1 2 0,5 4 297,5 2 0,54 36 0,-20-22 0,0 0 0</inkml:trace>
  <inkml:trace contextRef="#ctx0" brushRef="#br0">23607 8677 7767,'-10'0'0,"-1"0"0,0 0 0,-5 0 0,0 0 2427,0 0-1834,0 7 0,-1-4 0,-3 6 0,-1 0 0,-1 0 432,-1 3 1,4 3-702,-8 1 1,2 5-36,-2 0 1,4 1 0,9-6 0,3 0-67,6 0 0,3-6-63,2 1 1,2-6-1133,3 6 556,11-7 1,9 3-1,9-7 1,2 0 0,3 0-843,2 0 1,-6 5 161,3 0 926,3 8 0,-6-6 0,6 5 0,-2-1 1,-5 3 155,-6 6 0,1-2-19,-8 3 308,1 4 0,-14-6 1,-2 6-1,-4-2 1,-4-3 1341,-4-2 1,-8-2-985,-7 0 1,-6-2 251,6-3-1150,-8 3 1,6-12 0,-5 3-808,1-3 1080,8-2-8,-5-7 0,-13-59 0,16 22 0,-1 1 0</inkml:trace>
  <inkml:trace contextRef="#ctx0" brushRef="#br0">23960 8180 7743,'-9'0'2915,"-4"13"-1801,8 3 0,0 10 173,5 1 0,1 10-625,5 6 0,-3 11 28,8 4 0,-6-1-371,6 2 0,-2-2-160,1 1 0,3 3-441,-8-8 1,8-1 245,-3-9 0,-1 3-1570,2-4 1,-6-2 94,6-3 1511,-8-10 0,-3-18 0,-8-11 0</inkml:trace>
  <inkml:trace contextRef="#ctx0" brushRef="#br0">23784 8693 7743,'-15'1'3211,"5"5"-1373,2-5 1,17 7-1027,7-8 1,9 0-841,13 0-242,3 0 0,7 0 0,0 0 0,1-2 270,5-4 0,6 2 0,8 0 0,8-4 0,1 0 0</inkml:trace>
  <inkml:trace contextRef="#ctx0" brushRef="#br0">24616 8693 7743,'-23'0'1245,"3"-6"-359,-7 1 1,3 0 0,-3 5 0,5 1-231,5 5 1,-1 4-53,-3 12 0,5-3-241,0 8 0,1-2 1,10 3-1,1-1 397,3 1 0,1-3-593,0 2 1,7-7-206,3 1 0,5-9 0,2-1 0,3 0-389,1-2 0,1-2-439,-6-7 1,0-2 250,0-3 0,3-4 0,-1-7 0,-4 0-329,1 0 1,1-2 522,5-3 0,-3-3 147,3-2 0,-3-3 0,-2 6 0,-2 0 316,-3 0 1,3 2 413,-3 5 1,-4 0 2353,-2 0-1120,-3 7 1,-2 16-1077,0 14 0,-2 8-251,-3 3 0,1 0 27,-7 0-251,8 0 1,-10 5-1,8-1-717,2-6 168,1 2 0,2-9 0,0 4-3019,0-6 2625,0-3 804,0-9 0,21-38 0,6-15 0</inkml:trace>
  <inkml:trace contextRef="#ctx0" brushRef="#br0">25080 8597 7724,'-9'-8'1653,"-5"7"298,3-5 0,-1 6-1271,1 6 0,-1 3-261,6 7 0,-4 7 83,4 3 1,-4 5 272,4 1 0,-4 0-219,4 0 0,1-2-178,5-3 1,0 3-771,0-4 155,0-2 1,2-1-876,3-7 937,4 0 0,2-7-1060,-1-4 769,1-10 1,0 1-1,-1-8-1261,3-6 1415,-6 2 1,7-9 0,-5 5-454,0-1 674,12-7 0,-16 10 0,11-5 110,-1-1 1,-1 7 241,2-5 1,0 5 130,0 1 0,0 7 1406,0 3-1307,0 5 1,0 1 516,0 0-648,-7 14 1,3 4 0,-5 14 255,2 0 1,-5 1-805,1 5 0,2-4 182,-1 3 0,1-3-1637,-2-2 1,-1 0 246,6 0 1396,-6 0 0,17-29 0,-3-6 0</inkml:trace>
  <inkml:trace contextRef="#ctx0" brushRef="#br0">25720 8629 7709,'-16'-9'1784,"0"-6"312,0 14 0,0-6 63,0 7 295,0 0-2034,0 7 0,5 3-181,1 12 0,6-5 107,-1 5 1,3 1-247,2-2 0,0 6 0,0-4 0,0 0-73,0 0 1,0 6-183,0-3 1,5-1-295,1 2 1,6 0 0,-1 3 0,3-3-1765,2-6 0,0-3 1363,0-2 1,2 0-2073,3 0 2922,-3-7 0,55-52 0,-34 12 0,0 0 0</inkml:trace>
  <inkml:trace contextRef="#ctx0" brushRef="#br0">25944 8741 7709,'0'16'4309,"2"-2"-3775,3-4 0,4-2 335,7-8 1,7 0-323,4 0 1,1 0-115,-1 0 1,3-6-126,-3 1 0,-2-8 68,2 3 0,-3-10-619,3-1 242,-4 0 0,-8 5 0,-3 0-399,-1 0 1,-8 0-1,3 0 1,-5 0-886,-1 0 1,-1-1 761,-5 1 0,-4 2 0,-12 4 1,3-3 367,-8 8 0,6-1 329,-6 6 0,6 8 1214,-6 2 1,7 10-708,-1 1 0,3 8 747,2-3 1,0 10-555,0 1 0,7 2-279,4-1 0,3-4-500,2 3 1,7-3-431,4-2 1,10-7-197,6-4 1,3-3 431,2-2 0,0-7-4082,0-4 4181,0-3 0,1-31 0,2-13 0,3-3 0,0 1 0</inkml:trace>
  <inkml:trace contextRef="#ctx0" brushRef="#br0">27337 8100 7686,'-6'-10'2306,"1"-1"1,-2 2-1301,2-2 0,3 6-232,-4 10 0,5 4-284,1 7 0,0 7 0,1 6 0,3 6 443,1 8 1,2 5-532,-1 5 1,-4-3-181,3 4 0,2-3-381,-2 3 0,6-5-245,-6 5 1,6-6 0,-4-6 0,0-6-640,0-8 1,4-4-1264,-6-8 1,8-7 2305,-3-4 0,-17-60 0,-3-16 0</inkml:trace>
  <inkml:trace contextRef="#ctx0" brushRef="#br0">27113 8468 7686,'-9'0'4007,"-6"0"-3084,14 0 1,-5-1 295,12-5 0,4 5-1384,12-5 1,-3 3 25,8-3 1,1 3-1,8-6 1,3 0-1013,2 0 1,2 4 1150,5-6 0,7 6 0,9-1 0,4-2 0,1 0 0</inkml:trace>
  <inkml:trace contextRef="#ctx0" brushRef="#br0">27929 8388 7686,'-16'0'630,"2"8"79,3 2 0,-3 4-188,3 2 0,-1 2 0,1 2 0,6 3 346,3 2 0,-4 0-513,1 1 0,2 3-217,8-8 0,-2 1 0,10-6 0,3-2-49,3-4 1,8-2-37,-6-8 0,8 0-208,-2 0-4,-4 0 0,5-8 0,-5-2 1,0-4-1,1-2-161,-5 0 0,-3-6 462,-5 1 1,-4-2 535,-7 1-545,0 5 1,0-7 0,-2 8 272,-3 0-320,-4 0 0,-7 0 1,-2 0 47,-3 0-353,-4 0 1,0 2 0,4 4-760,3 4 348,-5-3 0,5 7 631,-3-3 0,10 53 0,4 14 0</inkml:trace>
  <inkml:trace contextRef="#ctx0" brushRef="#br0">29225 8004 7686,'0'-23'0,"-7"0"1838,-4-4-1625,-3-3 1,-2 12 0,-2-1 0,-3 4 0,-4 7-1280,0 0 2087,-5 3 0,10 9 0,-4 5 245,0 7-832,-4 10 1,5 4 0,-6 10 75,3 1 1,6 3 0,-3 9 0,4 4 174,3 0 1,-2-2-483,12-7 1,1 0-592,5 0 0,0 0 0,0-1 0,0-6-412,0-9 0,7-7-1683,4-9 2483,3 0 0,-12-50 0,-4-13 0</inkml:trace>
  <inkml:trace contextRef="#ctx0" brushRef="#br0">28585 8404 7686,'-11'0'0,"1"0"2078,6 8-1126,-3 0 1,9 1-180,3-3 1,9-3-1,9 1 1,2 1-472,4-1 0,1-3-286,2-1 0,5-5-476,1 0 0,4-8 0,-4 4 1,-1-1 459,2-1 0,10-18 0,7-10 0,8-4 0,0-1 0</inkml:trace>
  <inkml:trace contextRef="#ctx0" brushRef="#br0">29321 8276 7686,'0'16'2422,"-5"0"-1878,0 0 1,-3 0 757,3 0-927,3 8 1,-5-5-1,7 6 1,0-2 0,-2-3 181,-3-3 1,3-1-844,-3 0 1,3 0 264,2 0 326,0-7-305,0-2 0,7-42 0,2-10 0</inkml:trace>
  <inkml:trace contextRef="#ctx0" brushRef="#br0">29385 7924 7677,'-7'-16'3529,"5"0"-5198,-5 0 1085,7 7 584,0 2 0,14 43 0,4 8 0</inkml:trace>
  <inkml:trace contextRef="#ctx0" brushRef="#br0">29609 8276 7677,'-14'16'613,"3"0"1,3 0 854,2 0 1,4 0-841,-3 0 0,-2 6 0,2-1 0,1-1 278,2-3 0,2-1-299,0 0 17,0 0-949,0 0 189,0-7 1,2-3-167,3-12-81,-3-3 0,11-12 0,-6 0 0,2-1 0,3-1-1256,2-3 1,2 3 1196,0 1 1,0-1 406,0 2 0,0-6 0,0 6 0,0 3 674,0 5 0,2 1 8,4 7 0,-5-6 1012,5 6-1328,-12-1 1,5 13 0,-7 4 0,1 5-1,-2 4 182,1 1 0,-7 7-311,5-1 1,-5 2-914,-1-3 329,0 5 0,0-8 0,0 5-2459,0-1 1998,0-8 843,0 4 0,-7-28 0,-2-6 0</inkml:trace>
  <inkml:trace contextRef="#ctx0" brushRef="#br0">30186 8196 7677,'-6'11'2821,"1"0"1,0-1-1322,5 6 0,0 2-780,0 3 1,0-1-199,0 7 0,0-2 11,0 1 1,0 3-441,0-8 0,7 0-385,3-5 0,-1-1-1484,2-5 1,-6 3 463,6-8-116,0 0 1,-1-12 1427,1-3 0,-8-76 0,1 34 0,0-1 0</inkml:trace>
  <inkml:trace contextRef="#ctx0" brushRef="#br0">30138 7892 7677,'-17'0'0,"1"0"0,6-5 422,-1-1 351,0 1-629,-5 5-144,8 7 0,29 16 0,14 11 0</inkml:trace>
  <inkml:trace contextRef="#ctx0" brushRef="#br0">30810 8100 7677,'-16'0'5628,"0"0"-4054,0 0 0,-2 0-1056,-3 0 0,1 0 1,-5 0-1,0 0 184,0 0 0,0 0-445,-1 0 0,-3 2-227,8 3 1,0-3-1,6 5-226,5 0 1,3-3-293,7 7 0,1-8-60,5 2-53,10 4 1,2-5 0,3 5 0,-2 0-1,1 0-193,1 3 0,6-3 731,-6 2 1,6-1 62,-6 6 0,1 6 0,-6-1 0,0-1 203,0-3 1,-6 5 403,1-1 0,-7 0 58,1-5 0,-5 6 0,-5-1 1,-6-1 802,-3-3 0,-2-1-1010,0 0 0,-7 0-818,-4 0 105,4 0 0,-7-7 1,5-3-1,-2-4 1,2-2-2485,2 0 2739,2 0 0,5-50 0,0-13 0</inkml:trace>
  <inkml:trace contextRef="#ctx0" brushRef="#br0">31066 7748 7677,'-14'27'381,"3"-1"1,4 6 388,7 6 0,0 4 348,0-4 1,0 6 1340,0-1 1,0-2-1451,0 2 1,0-8-121,0 3 1,0 1 413,0-2-1142,0-7 1,5-1 0,0-8-1,-1-1 1,0-3-691,1-1-1407,-3-7 1329,12-2-374,-5-14 1,1-2 0,-1-7 0,0-1-1,0-5-898,4-4 0,-5 1 504,3-2 1,0 6 180,5-6 1024,0 7 1,0-8 0,0 5 0,0 0 0,0 1 762,0 8 1,0-2 331,0 5 1,5 3 692,1-3 1,-1 7-663,-5-1 1,0 10 133,0 6 0,0 5 264,0 5 1,-5-1-678,-1 7 0,-6-1-27,1 6 1,2-5-251,-1 0 1,-1-6-651,-5 6 1,0-8-521,0 3 0,0-10-2436,0-1 3206,0-1 0,0-29 0,0-10 0</inkml:trace>
  <inkml:trace contextRef="#ctx0" brushRef="#br0">31866 8180 11035,'0'9'9830,"0"0"-7521,0-4-335,0-3-1511,0 5 1,0-5-4253,0 3 3789,0-3 0,7-9 0,2-11 0</inkml:trace>
  <inkml:trace contextRef="#ctx0" brushRef="#br1">23559 10502 7616,'-16'0'1079,"0"0"-270,0 0 1,0 0 313,0 0-504,8 0 0,0 1 1,10 3 471,4 1 1,2 8-674,8-3 0,0-1 29,0 2 0,0 0-288,0 5 0,0-6 0,0-1 0,2 0-50,4 0 1,-5-6-194,5 3 0,-3-4-407,3-2 1,-5-2 248,5-4 1,-5 1-1,0-9 1,-3-4-519,-4 0 0,3-7 127,-8-1 0,1 1 233,-6-2 1,0 2 198,0-1 1,-9-3 0,-6 8 0,-6 1 118,-4 2 1,-2 4 315,-5 4 0,2 2-184,4 8 0,-3 9 581,8 7 1,-6 9-172,6 13 0,1 2 29,10 8 0,2 1-95,8-1 1,0 0 74,0 0 1,8-7-351,2-4 1,12-10-301,4-6 1,4-5-636,2-5 1,0-4 419,0-7 0,2 0 173,4 0 1,-5-7-895,5-4 0,-4-5 1117,-2-5 0,0-40 0,0-15 0</inkml:trace>
  <inkml:trace contextRef="#ctx0" brushRef="#br1">24152 10389 7619,'-15'16'1207,"5"0"1,1 0-613,3 0 1,5 0 429,-5 1 0,5 0-684,1 5 0,0-3-185,0 8 0,1-8-2,5 3 1,-5-4 238,5-2-474,3 7-104,-7-6 1,12 0 0,-4-12-458,5-3 1,-1-9 23,-3-4 0,1-9 278,-7-1 1,8-8-44,-3 3 0,-2 1 217,-3-2 0,2 1 344,-2-6-49,8-1 0,-10 9 1,6 2 201,-2 4 259,-1 2 0,-1 0 1013,0 0-1078,8 8 0,-11 2-251,3 12 1,2 8-240,-2 7 1,2 6 71,-1-6 1,-4 8-86,3-3 0,-3 3 178,-2-3 0,5 3-115,0-8 1,1 1 16,-6-6 0,5-6-100,0 1 0,2-8-160,-1 3 0,-3-6-666,8-6 0,-6-4 442,6-12 1,0-2-486,5-8 0,-6 0 297,1 0 1,0-4 425,5 4 1,-2-4-54,-3 10 1,1 3 752,-7 1 0,6 4-272,-6 2 275,8 8 1,-11 8 159,3 10 0,-1 6 336,1 6 1,-3 2-679,3 8 1,2-5-325,-2 0 0,6-2-385,-6 1 0,8-1 264,-2-3 0,-3-6-1148,3 0 1,-2 0 8,2-6 0,3-3-340,-3-1 0,-3-4 1547,3-2 0,0-43 0,5-10 0</inkml:trace>
  <inkml:trace contextRef="#ctx0" brushRef="#br1">24936 10293 7620,'-2'18'0,"-3"4"0,3-3 1790,-3 8 1,3 1-855,2 10 0,0-3 227,0 8 1,5 5-631,1 5 1,1 2-354,-2-1 0,-1-4 16,6 3 1,-6 2-331,1-2 22,-3-6 0,-2-3 0,2-8 0,1-4 0,3-6-1594,-3-2 1,1-10 1705,1-9 0,-3-39 0,5-10 0</inkml:trace>
  <inkml:trace contextRef="#ctx0" brushRef="#br1">24888 10373 7620,'-9'-7'0,"0"6"1262,4-5 196,3 4 1,-3-3-762,10 0 0,4-1 124,7 6 0,5 0-957,1 0 1,6-5 122,-1 0 1,3-1-353,2 6 270,0 0 1,-2 0 0,-1 0-35,-3 0 0,-6 2 0,1 2 0,-5 3 347,-5 2 1,-4 1 48,-7 6 0,0 0 586,0 0 1,-9 0-70,-7 0 0,0 6-325,-5-1 0,-4 1-711,-2-6 0,2 0 198,-1 0 1,1-6-255,-2 1 1,4-6-475,7 6 1,0-8-2852,0 3 3633,7-4 0,23-59 0,13-15 0</inkml:trace>
  <inkml:trace contextRef="#ctx0" brushRef="#br1">25416 9925 7625,'0'11'552,"0"0"1,0-1 776,0 6 1,-2 7-538,-3 4 0,3 9 177,-3 1 0,3 7-419,2-1 1,0 3 470,0 2-718,0 0 1,0-1 0,0-5-56,0-4 0,0-6 1,0-6-1,0-4-482,0-4-405,-7-2 590,5-8-800,-5 0 0,7-16 0,0-4-215,0-8 523,7 3 0,-3-14 0,6 5 0,1-5 1,0-1-482,-1 0 0,1 6 968,5-1 0,-5 2-107,-1-1 986,1 2 1,5 10-34,0 3 1,-5-1 581,-1 7 0,-1 1-640,2 9 0,3 6-334,-3 10 1,-2-1-137,1 7 1,-4-1-174,4 6 0,-1 0-160,2 0 0,1-1 213,-6-5 0,1 3-872,-2-8 0,-1 2-351,6-1 0,-4-6-1962,4 0 3041,-6-7 0,39-45 0,1-8 0</inkml:trace>
  <inkml:trace contextRef="#ctx0" brushRef="#br1">26088 10261 7625,'-16'-16'0,"-5"0"773,0 0 0,-3 2 1052,3 3 1,3-1-1120,-3 7 1,3-1-178,2 6 0,0 0-274,0 0 1,2 9-111,3 7 0,-1 2 278,6 9 0,-4-2 143,4 1-476,1 5 1,5-7 0,2 7 24,3-5 0,-1-1 1,5-5-1,0 1-367,-1-1 1,3-8-430,5-1 1,6-8 100,-1 3 0,0-4-538,-5-2 1,6-2 131,-1-4 1,0-4 501,-5-12 1,0 3 141,0-8 0,-5 6 107,0-6 0,-6 6 551,6-6 0,-8 6-118,2-6 1,-3 8 57,-2-3 1,0 4 783,0 2 1505,0 0-1500,0 7 1,-5 4-512,0 10 1,-3 10-165,3 6 0,3 6-139,-3-6 1,3 8-198,2-3 0,0-1-196,0 2 0,0-8-336,0 3 0,6 1 83,-1-2 0,7 1-515,-1-6 1,-2-6-2342,2 1 3271,-1-8 0,49-24 0,10-15 0</inkml:trace>
  <inkml:trace contextRef="#ctx0" brushRef="#br1">26552 10197 7633,'-10'-14'1920,"-1"3"0,6-1 778,-6 7-2050,0-1 1,-5 6-16,0 0 1,0 0-151,0 0 1,0 0 26,0 0 1,0 7-154,0 4 1,0-2-119,0 2 1,0-1-124,0 6 1,6 0 181,-1 0-922,7-7 0,-3 6 403,7-5-886,0 4 1,7-3 0,4-2-1345,3-2 1996,2 6 0,2-10 0,2 6-480,1-2 731,7-2 1,-8 1-1,5-1-15,-2-1 172,-2 5 0,1-6 1,-1 6 545,-1-2 585,-3 6 213,-1-5 1,-7 8 643,-3 0 1,-6-5-1031,-6 0 0,-3-2 532,-7 1 1,-5 3-763,0-8 0,-6 6-467,6-6 1,-6 6-523,6-6 1,-6 1-633,6-6 1,-1 0-234,6 0 1,6 0 1172,-1 0 0,22-64 0,-1-17 0</inkml:trace>
  <inkml:trace contextRef="#ctx0" brushRef="#br1">27001 10149 7648,'-18'18'0,"-4"3"0,5-1 3151,-5 7 0,6-1-450,6 6-1767,-5 0 0,8-1 1,-3-5 1448,4-4-2531,4-5 0,4-1-171,4 0 0,2-7 0,10-5 0,2-6-1186,1-3 0,0-8-1056,-4 3 1,-7-5-1045,1-1 3605,-8 0 0,-3-42 0,-8-12 0</inkml:trace>
  <inkml:trace contextRef="#ctx0" brushRef="#br1">26840 9797 7648,'-16'0'4913,"0"0"-4405,0 0 1,0 0-1664,0 0 1,6 7 691,-1 4 1,8-2 1823,-3 1 0,6-1-1634,6 2 0,4 2-3307,12-8 3580,2 7 0,44-10 0,8 5 0</inkml:trace>
  <inkml:trace contextRef="#ctx0" brushRef="#br1">27353 10037 7653,'-11'0'4179,"0"0"1,1 0-3323,-6 0 1,0 0-500,0 0 1,0 0 262,0 0 0,0 2 1362,0 3-1773,7-3 0,-6 7 0,7-4 0,-1 6-615,3 3 1,5-3 56,1 0 1,0-1-14,0 6 1,7-5 0,3 0 0,5 1-794,1 2 1,5 1 649,0-5 1,8 4 339,-3-3 0,-1 3 0,0 2 0,-2-1 119,-3-5 1,3 5 712,-2-5 0,1 4 314,-6 2 1,-6 0 1972,1 0-2295,-7 0 0,3 0 0,-9-1 1549,-3-5-2106,-11 5 0,-4-7 0,-7 7-1639,-1-5 1238,5-2 1,-7-8 0,3 0 297,-3 0 0,-13-55 0,-3-26 0,11 25 0,1 0 0,0-1 0</inkml:trace>
  <inkml:trace contextRef="#ctx0" brushRef="#br1">28377 10021 7623,'-11'0'629,"1"-2"0,-3-1 118,-1-2 1,-2-3-1,0 5-87,0-2 1,5-1-491,1 6 0,-1 7 0,-5 4 478,0 3 1,5 4-275,1 3 0,1-1-11,-2 7 1,-1-1 20,6 6-457,1-7 0,5 4 0,0-6 0,2 0 1,3-2-346,6-6 0,5-1 283,5-9 0,-1-1-81,6-10 1,-1-3 0,4-7 0,-5-1-157,0-5 1,-3 3 723,-5-8 0,0 0-110,0-5 1,-7 6 0,-4-1 0,-3 0 54,-2 2 0,-2-3-457,-3 7 0,-4 1-1,-7 9 1,-5-1-776,-1 7 640,-6-8 0,8 11 0,-5-1-652,2 6 450,2-1 0,10 12 1,2-1 497,2 6 0,30 13 0,13 9 0</inkml:trace>
  <inkml:trace contextRef="#ctx0" brushRef="#br1">28681 9973 7626,'-11'6'864,"1"-1"1,4 7-540,-4-1 0,6-2 1365,-1 2-1217,3-1 0,2 8 1,0 2 39,0 1 1,0 2 0,0-3 0,0 3 201,0 2 1,0-6-278,0 3-249,0-5-446,0-1 1,2-8-656,3-8 1,-1-8 417,6-8 1,1-1-76,5-5 0,0-1 1,0-5-1,0 1-420,0-1 0,0-1 794,0 2 0,2 2 338,3 4 1,-3 5 1942,3 0-1340,-3 0 0,-2 14 1,0-3 2326,0 3-2647,7 2 1,-10 13-1,3 4 45,-2 7-446,0 9 1,2 1-1,-2 4-141,-3-5 1,3-2-359,-3-5 0,-2 3 474,2-8 0,6-28 0,8-13 0</inkml:trace>
  <inkml:trace contextRef="#ctx0" brushRef="#br1">30282 9493 7626,'0'-32'95,"0"0"0,0 2 1,-2 1-1,-2 4 534,-1 2 0,-8 2 0,3 5 1,-4 0 41,-2 0 0,-6 5-326,1 1 0,-2 6 0,3-1 0,-1 5 530,1 5 1,2 4-498,2 7 0,0 7 90,0 4 1,6 10 109,-1 6-388,8 3 1,-10 9-1,6 4 1,0 1-1,0 1 182,3-3 0,-3-4-251,2 4 1,-2-1-332,1 2 1,5-11 0,-5-11 0,4-4-1433,2-7-264,0 4 0,2-19 1906,4 0 0,2-29 0,8-9 0</inkml:trace>
  <inkml:trace contextRef="#ctx0" brushRef="#br1">29673 9877 7631,'-9'0'2215,"6"-2"-393,14-3 1,1 2-897,15-8 1,-1 2 4,6-2-726,8-10 1,-7 16-1,6-11 1,-1 1-1,-1 3-366,-1 1 0,3-1-848,-2 6 1,-1-1 1008,-10 2 0,33-4 0,2-7 0</inkml:trace>
  <inkml:trace contextRef="#ctx0" brushRef="#br1">30442 9781 7631,'-11'11'0,"0"-1"0,8 1 4632,-3 5-3217,-3 0 1,8 0-723,-5 0 0,-1 0 0,2 0-1391,1 0-563,3-7-1668,1 5 2929,0-12 0,14-37 0,4-19 0</inkml:trace>
  <inkml:trace contextRef="#ctx0" brushRef="#br1">30394 9365 7631,'-8'-16'3840,"5"7"-2091,-8 4-1643,8 3-62,-4 9 0,7 2 0,0 9 0,1 1 0,3 4-44,1 2 0,43 30 0,6 13 0</inkml:trace>
  <inkml:trace contextRef="#ctx0" brushRef="#br1">30682 9701 7631,'-11'16'524,"0"0"0,8-3 656,-3 3 0,5-4-403,1 9 1,-6-3 1376,1-2-1871,0 0 0,5 6 0,0-1 1,0-2-1,0-1 114,0-2 1,0 0-201,0 0 1,0-5-458,0 0-29,0-8 1,1 4 0,3-9 0,1-3-857,-1-6 1,3-5 255,-2-5 1,6-4 552,-6-7 0,8 6 1,-3-1-1,3-2 121,-2-1 0,3 5 381,-4 4 0,-1 3 327,2 2 1,0 2 0,5 3 1646,0 6-1692,0 3 1,0 11-255,0 7 1,-2 7-1,-2 9 1,-1 0-288,2 0 1,-1 0-1030,-1 0 0,3-5 251,-3 0 0,1-6-151,-1 6 0,3-8 1022,-3 2 0,31-31 0,10-10 0</inkml:trace>
  <inkml:trace contextRef="#ctx0" brushRef="#br1">31290 9669 7631,'-16'-32'0,"2"0"1592,3 0 0,-3 7-745,3 4 1,2 3 426,-1 2-1031,-1 7 1,0 2 0,0 9 0,1 3 77,1 6 1,-4 10 41,8 6 0,-6 3-134,6 2 1,0 5-1,3 3 1,-2-1-122,-1 0 1,0-2-69,5-5 1,5 0-731,0 0 0,8-2 0,-2-5 1,3-7-1430,2-5 0,2-10 2119,3 2 0,8-43 0,2-21 0,8-4 0,-1 1 0</inkml:trace>
  <inkml:trace contextRef="#ctx0" brushRef="#br1">31370 9141 7631,'-16'0'0,"0"0"0,5 7 1575,1 4 0,6 10-908,-1 6 0,-2 5 1378,1 5 1,1 9-1024,5 8 0,5 4-410,1-4-762,6 6 0,-3-10 1,7 3-1,0-3 1,0-4-1472,0-3 1,0-4 1620,0-7 0,14 0 0,4 0 0</inkml:trace>
  <inkml:trace contextRef="#ctx0" brushRef="#br1">31674 9589 7631,'-11'2'0,"1"3"0,1-1 915,-2 6 1,-1 3 1076,6 8 1,1 2-1024,5 4 1,0 5 482,0 0 1,0 0-1618,0 5 0,0-3 17,0-2-1081,0-7 0,5-2 0,2-7 1229,2 0 0,9-42 0,7-12 0</inkml:trace>
  <inkml:trace contextRef="#ctx0" brushRef="#br1">31626 9317 7631,'-9'-16'1478,"-5"0"1848,5 0-188,0 0-3023,2 7 0,9 4-2489,3 10 2374,4 4 0,35 35 0,8 8 0</inkml:trace>
  <inkml:trace contextRef="#ctx0" brushRef="#br1">31946 9557 7631,'-16'16'0,"0"0"0,0 5 660,0 1 0,0 4 463,0-4 0,5 6 158,1-1 1,6-2-1,-1 0 1,3-2-702,2-4 0,0-1-523,0-2 0,2-5-189,3 0 0,-1-8 1,6 2 87,3-3 1,-1-9-920,-1-4 0,3-3-303,-3-2 802,-4-7 1,5 3-1,-4-4 1,0-1 0,5 0-360,1-4 1,-3 4 798,-1-1 0,-1 4 465,2-4 1,3 6-1,-5-1 1426,0 3-286,5 2-602,-12 7-583,5 9 0,-7 16 1,2 11-1,1 5 0,3 3 598,-3 3 1,1 4-832,1-4 0,-1-1-284,6-5 1,-4 4-1838,4-4 1451,1 3 1,3-17 0,-1 3-3603,-3-3 4109,8-9 0,28-30 0,13-15 0</inkml:trace>
  <inkml:trace contextRef="#ctx0" brushRef="#br1">32474 9557 7631,'-25'0'2822,"2"0"-2187,7 0 0,0 2-97,0 3 0,2-1 146,3 6 0,-1 1 388,7 5 1,-3 5-591,3 1 1,3 4 175,-3-4-466,3-1 0,9 0 0,2 1 203,0-3-366,5-1 1,-5-4-1,7-1 1,0-4 0,0 0-1002,0 0 0,0-6 184,0 2 1,-5-3-158,0-2 1,-1-2 195,6-3 1,-5-4 53,0-7 1,-3 0 221,3 0 0,-2-5 0,-4-1 1,-3-6 85,3 1 1,-3-3 144,-2-2 0,0 0 265,0 0 1,-2-5 224,-3-1 1,2 8 277,-8 9 1,6 3-23,-6 2 0,6 2 466,-6 3 1,7 6-185,-1 10 1,3 6 87,2 10 0,0-1-225,0 6 0,0 1-264,0 5 1,7 5 305,4 1 1,3-1-266,2-5 0,0 0 236,0 0 1,6 2-210,-1 3 0,6-3-37,-6 3 1,6-3-29,-6-2 1,0 0 138,-5 0 1,-5 0 425,0 0 1,-8 0-433,3 0 1,-6 0-1,-6 0 0,-4 0-521,-12 0 0,3 0 0,-8 0 0,-5-1 0,-5-5 0,-8 3 0,2-8 0,-3 6-299,-2-6 1,-5-5-1280,0-5 1,-4-6-1939,9 6 0,-2-8 722,12 3 2794,-6-4 0,3-17 0,-7-2 0</inkml:trace>
  <inkml:trace contextRef="#ctx0" brushRef="#br1">24872 11670 7623,'0'11'1755,"0"-1"-90,0-6 3,0 3-1054,0-14-311,-7-2 0,5-2 0,-5 1 0,0-1 277,-4 2 0,-3-3-485,-2 6 1,0 1 67,0 5 1,3 0-108,-3 0 0,4 7 1,-9 4-1,3 5 276,2 5 0,2-1-157,3 6 0,-2 7-80,8 4 1,-6-2-1,6-6 1,2-4 66,1-2 1,9-2-617,4-5 0,5-7 188,5-4 1,-2-5 0,8-5 0,0-6-596,-2-3 1,3-7 333,-7 0 1,6-8 15,-5 2 349,-1 4 0,-5-5 0,-2 5-232,-3-2 372,3 5 0,-10-3 1,4 7 791,0 0 216,-3 7 708,-5-5-1440,0 12 1,0 4 0,0 14 958,0 9-893,7-2 1,-3 9-1,4-2 153,0 6 0,2 1-270,-4-5 0,6 0-35,-1 0 1,-2-5-276,1 0 154,1-8 0,5 3-1632,0-12 1,0-3 708,0-7 0,-5-7 876,-1-3 0,8-33 0,3-14 0,5-4 0,0-1 0</inkml:trace>
  <inkml:trace contextRef="#ctx0" brushRef="#br1">25368 11590 7623,'-11'11'1596,"1"-1"0,6-4-499,-1 4 1,-2 1-529,1 5 0,1 0-75,5 0 1,0 2-86,0 3 0,0-3-37,0 3 1,0-3-179,0-2 1,0 0 199,0 0-99,0 0-616,0-7 1,7-2-328,4-7 0,-2-7-112,1-4 1,-4-8 289,4-2 0,-4-3 72,4 3 0,-4 3 156,4-3 0,-4 0 239,4 5 0,-4-4 284,4 9 1,-4 2 1482,4-1-355,1 6 0,5-3-621,0 7 0,-5 7-253,-1 4 1,1 5-185,5 5 0,-5-1-361,-1 6 0,-1-1-63,2 2 1,3 2-59,-3-8 1,-2 6-527,1-6 0,-4-2-1008,4-8 0,-4 2-2161,4-8 3826,-6 7 0,10-31 0,-5-1 0</inkml:trace>
  <inkml:trace contextRef="#ctx0" brushRef="#br1">25848 11686 7623,'0'16'757,"0"0"146,0 0 0,0 0 224,0 0 0,7-2-542,4-3 1,-2 3-198,1-3 1,1-2-227,5 2 1,0-8-177,0 2 1,0-3-602,0-2-264,7 0 1,-5 0 611,3 0-1233,-3-7 1,-7-2 1499,0-7 0,-1-50 0,6-12 0</inkml:trace>
  <inkml:trace contextRef="#ctx0" brushRef="#br1">26136 11606 7623,'-7'18'1519,"-4"3"0,-1-1-706,1 6 1,-3 1 580,3 5 0,-1 2-721,1 3 0,-3-1-451,3 7 0,-3 5-333,-2 5 0,-5 11-384,0-5 0,-6 7 495,6-8 0,-9-7 0,-5 3 0,1 5 0,-1 0 0</inkml:trace>
  <inkml:trace contextRef="#ctx0" brushRef="#br1">27337 11382 7633,'0'-16'121,"0"0"0,0 0 1171,0 0-396,0 0 1,0 0-1,0 0 595,0 0 1,-2 7-967,-3 4 0,1 5-164,-7 5 1,6-1-105,-6 6 0,6 1 41,-6 5-296,1 7 0,-6-5 1,0 5 60,0 0 1,-2 0 0,-2 6 0,-1-4 204,1-2 0,4 3-208,6-4-239,-5-1 1,14-5 0,-3-2-584,8-3 0,6-4 439,12-7 1,3 0-145,7 0 0,0-5-452,0-1 603,0-6 0,0 10 1,0-3 175,0 3 263,-7 2 1,3 2-1,-7 3 966,-1 6-829,-9 3 0,1 2 0,-7 0 1667,-1 0-1526,-2 7 0,-9 2 1,-4 5 380,-3-3 1,-8 3-419,1-3 1,-6-2-128,6 2 1,-6-8-369,6 2 1,-6-3-333,6-2 1,0-7-656,5-4 0,0-3-1239,0-2 397,7 0 1,3-7 1959,12-4 0,52-53 0,-18 25 0,-1 0 0</inkml:trace>
  <inkml:trace contextRef="#ctx0" brushRef="#br1">27929 11478 7637,'-22'0'0,"1"0"0,0 0 0,5 0 0,0 0 652,0 0 1,0 5 68,0 1 0,0 6 1564,0-1-1888,7 10 0,2-1 1,7 5-37,0-2 1,0 5 0,2-1 0,3 3-41,6 2 0,5-5-506,5 0 1,-2-8 86,8 2 1,0-8-111,5-2 1,0-8 0,0 2 0,5-5-382,1-5 433,-1-4 0,-7-7 0,-1-2-325,-3-3 566,-6-4 0,6-7 1,-8-2 182,-4-3 0,-6 3 611,2-3 1,-6 3-278,1 2 0,-10 5-98,-6 1 1,-8 6-209,-3-1 0,-8 3-256,-2 2 0,0 2-226,-5 3 1,3-1-518,2 6 1,0 1-817,0 5 1,2 2 634,3 3 1,9 4 883,7 7 0,36 14 0,4 4 0</inkml:trace>
  <inkml:trace contextRef="#ctx0" brushRef="#br1">28489 10870 7637,'-9'-11'2554,"4"0"-1387,-4 8 1,7 3 1203,-3 10-1832,3 12 0,2 3 1,0 9-1,0 5 0,0 7 619,0 5 0,0 10-766,0-2 1,0 3-54,0 2 1,0 5-994,0 1 133,7-1 0,-5-12 0,5-4 0,-2-3 0,2-4-2151,2-3 0,2-7 2672,5-15 0,7-21 0,2-18 0</inkml:trace>
  <inkml:trace contextRef="#ctx0" brushRef="#br1">28809 11446 7638,'-16'7'1421,"0"2"177,0 7 1,5 0-889,1 0-24,6 0 1,-3 2-1,9 1-359,3 3 1,-1-1-1,6-5 1,3 0-185,1 0 1,7 0-3,1 0 1,-1-5-148,-5-1 0,0-6 0,0 1 1,0-3-155,0-2 0,-5-2-99,-1-3 1,-1 0-800,2-11 516,3 3 1,-7-12-1,6 6-82,-3-3 0,-1-6 1,4 1-1,-4-3-194,-2-2 1,3 2 779,-4 3 0,1 4-8,-2 7 718,-3 0-629,5 7 999,-7 2 1,0 16 0,0 5 1320,0 6-1915,0 8 1,0 2 0,0 8 309,0-3-669,0 6 1,6-7-1,-1 3-356,-2-3 0,6-2-339,2 0 0,-2-7-789,2-4 1,-1-5 222,6-5 1172,0-4 0,22-64 0,4-14 0</inkml:trace>
  <inkml:trace contextRef="#ctx0" brushRef="#br1">29545 11014 7638,'-10'10'3096,"-1"1"0,6 0-2406,-6 5 1,2 5-148,-2 0 0,4 13 125,7-2 1,0 11 382,0 0 0,0 8-504,0 3 1,0-3-197,0-8 0,6 1-606,-1-6 1,6 4 226,-6-4 0,7-6-1262,-1-6 0,-4-6 192,-1 1 1098,2-3 0,-6-45 0,5-10 0</inkml:trace>
  <inkml:trace contextRef="#ctx0" brushRef="#br1">29257 11414 7638,'-10'0'0,"-1"0"3207,7 0-2581,-10 0 1,14 0 1653,0 0 0,13 0-1477,8 0 0,9-5-1418,2-1 419,0-6 0,7 8 0,-7-5-869,0 2 0,0 2 0,0 5 1065,0 0 0,7 0 0,2 0 0</inkml:trace>
  <inkml:trace contextRef="#ctx0" brushRef="#br1">30009 11382 7638,'-1'16'2681,"-5"0"1,5 0-1160,-5 0 1,-1 0-814,2 0 0,-8 0 1,4 0-1,1 0 346,2 0 0,-1 0-1220,2 0 1,-1-5-1480,6-1 132,0-6 1,0 1 1511,0-10 0,8-61 0,0-21 0</inkml:trace>
  <inkml:trace contextRef="#ctx0" brushRef="#br1">29849 11046 7638,'-16'-9'2599,"8"-5"-2457,-7 12-477,14-5 335,-7 7 0,23 21 0,2 6 0</inkml:trace>
  <inkml:trace contextRef="#ctx0" brushRef="#br1">30346 11286 7645,'-16'2'0,"0"3"0,-6 2 826,1 4 0,1 3-352,10-3 1,-8 3 0,5 2 0,3 0 1017,1 0 1,4 2-997,5 3 1,0-3-298,0 3 0,7-3 0,3-2 0,6 0 130,6 0 1,-5-2-100,5-3 0,1 1-482,-2-6 0,6-1 1,-4-5-1,0 0-610,0 0 1,0-2 257,-1-3 0,-4-4 300,3-7 1,-3 0 0,-2 0 0,-2-2 411,-3-3 0,-3 1 17,-2-6 0,-4 1 207,3-2 0,-10-1 0,-6 5 0,-5-1 413,-5 1 0,1 2-1611,-7 5 1,1 2 197,-6 3-765,7 4 1,-6 7 1432,5 0 0,-4 35 0,-2 10 0</inkml:trace>
  <inkml:trace contextRef="#ctx0" brushRef="#br1">30698 11190 7645,'0'16'1105,"0"0"0,0 0-234,0 0 1,0 5 182,0 1 0,0 4-470,0-4 0,0 4 53,0-4 1,0 6-153,0-1 1,0-4 28,0-2 1,0-3-481,0-2 1,1-5 24,5-1-68,-4-6 1,6 1-1,-4-10-58,1-6-469,1-3 1,1-9-1,2-4 1,1-3-1,1-2-844,1 0 1,3 0 1144,1 0 0,0 0 408,0 0 1,5 7 820,0 4 1,1-1-561,-6 6 0,5-1 684,0 11 0,6 1-251,-6 5 1,6 7-204,-6 4 0,1 10-153,-6 6 1,0 3 40,0 2 0,-6 5-17,1 1-694,-7 6 1,3-10 0,-7 3-1456,0-3 0,5-2 359,0 0 1255,1 0 0,-6-71 0,0-18 0</inkml:trace>
  <inkml:trace contextRef="#ctx0" brushRef="#br0">17269 13447 7706,'-16'0'610,"0"0"891,0 0 1,6-2-62,-1-3-935,8 3-242,-5-5 0,8 9 0,0 3 74,0 6 1,0 5-169,0 5 1,2 4-175,4 7 1,-5 7 83,5 4 1,1-2-232,-2 2 0,2-1 66,-1 6 1,-5-7 0,5-3-1,-5-6-208,-1-6 1,0-3 42,0-7 178,0-7 1,6-3 0,-1-12 0,-1-4 0,-1-6-325,3-6 0,-3-4 84,8-12 175,-8 4 1,12-7 0,-7 4 0,3-4 0,0 0-197,1 4 0,-3 1 249,2-1 1,-1 3 134,6-3 1,-1 8-245,-5 3 225,5 6 0,-7-1 110,9 10 0,-1 4-29,0 7 1,-6 7 110,1 4 1,0 10-55,5 6 0,-6 3 89,1 2 1,-6 0-18,6 0 1,-2 5 141,1 1-304,-2-1 0,-3-10 0,0-2 267,-1-2-484,-2 5 159,5-10-220,-6-2 1,14-11-131,-5-10 1,-1-9-123,2-7 0,-2-8-18,1 2 225,5-10 1,-6 3 0,5-3-4,-4 3 1,5 4 323,-5 3 0,-1-1 265,2 6-258,-8 1 1,12 7 573,-5 3 0,5 6-273,1 10 0,-6 6 309,1 10-484,0 4 0,5 7 0,0 0 47,0 0 0,0 0-368,0 0 1,0 0 80,0 0 0,0-2-579,0-3 0,-6 2 39,1-8 93,0 7 1,-1-10-1,1 4-1137,1-5-159,3-8 1773,1-2 0,-7-56 0,-2-14 0</inkml:trace>
  <inkml:trace contextRef="#ctx0" brushRef="#br0">18374 13479 7710,'-16'16'0,"5"5"418,0 1 0,8 6 531,-2-1 0,3 3-495,2 2 0,5-5 156,0 0 0,8-8-494,-2 2 1,3 3-448,2-3 0,-6-5-153,1-5 0,-6-8-1455,6 2 1939,-7-3 0,-11-52 0,-11-12 0</inkml:trace>
  <inkml:trace contextRef="#ctx0" brushRef="#br0">18182 13079 7713,'-25'0'418,"2"0"-36,7 0 0,0 5-269,0 1 1,7 6 158,3-1 0,5-2-272,1 1 0,57 15 0,14 9 0</inkml:trace>
  <inkml:trace contextRef="#ctx0" brushRef="#br0">18726 13655 7713,'-16'0'1146,"0"0"-444,0 0 0,5 6 1176,1-1-912,6 0-426,-3-5-47,7 0 61,0 0-366,7 0 1,-3 0-386,6 0 1,-4 0 73,4 0-176,-6 0 1,5 0 0,-4 0 0,6 0-130,3 0 0,-3-5 149,-1 0 0,-4-6 62,4 5 1,-6-6 0,3 1 90,0-3 1,-5-2 266,3 0 1,2 0 53,-1 0-106,-1 0 0,-5 0 1,0-2-1,0-1 1,0-3-50,0 3 1,5 1-16,1 2 1,1 0-10,-2 0 1,-1 0 164,6 0 0,-4 5 46,4 1 38,-6 6 0,10-3 375,-3 7-362,-4 0 0,5 2 0,-5 5 226,2 9 1,2 7-117,5 9 1,-5 2-215,-1 3 0,1-1-78,5 6 0,0 1 32,0 5 1,0 0-141,0 0 1,0-2-167,0-3 145,0-4 0,-2-7 0,-1-1-49,-3-5 0,-6 3 73,1-8 0,-3-5-918,-2-5-503,0-8-1900,0 4 2458,0-7 872,0-7 0,-28-30 0,-8-15 0</inkml:trace>
  <inkml:trace contextRef="#ctx0" brushRef="#br0">12564 11286 7687,'-16'0'1,"0"-2"0,0-1 769,0-3-477,7 1 0,-5 5 1,3 2-1,-3 3 1,-2 6-1,0 3 1,2 2 1040,3 0 0,-3 7-747,3 4-315,4 3 0,0 4 0,7 3 8,0 6 1,9 8 0,5 5 0,9-1-58,7 0 0,4 4-243,9-6 1,3-2-246,-3-8 1,3-5 141,2-12 0,-5-8 0,-1-9 0,3-2-316,1-3 0,-5-12 214,-4-8 1,-5-7 317,-5-9 0,0-2 1,-10-1-1,-4-4 216,-4-2 1,-4 0-54,-5-2 1,-7-7 408,-4 8 1,-5-6-227,-5 10 0,-6-1 176,-10 2-408,-4 3 1,-7-5 0,-2 7-530,-3 0 1,3 2 122,-3 3-712,3-3 1,9 17 0,6-1-1261,6 5 947,6 4 1,16 12 1223,7 4 0,39 12 0,21 3 0,6 5 0,0-1 0</inkml:trace>
  <inkml:trace contextRef="#ctx0" brushRef="#br0">13284 11254 7703,'-16'0'892,"0"7"0,7 2-538,4 7 0,3 7 1839,2 4-1601,0 3 0,7 7 0,4 2 303,3 2-709,-5 2 0,5 5 1,-5 0-29,0 0 0,4-2 0,-8-1 0,0-4-52,2-2 0,-5-4-609,3-8 0,-3-4 46,-2-7-928,0-7 0,0-4 108,0-10 622,0-11 0,-5-9 0,0-7-258,1 0 363,-5-7 0,6-2 0,-8-5 550,-2 3 0,0-11 0,-2-9 0,-2-2 0,0 0 0</inkml:trace>
  <inkml:trace contextRef="#ctx0" brushRef="#br0">13236 11302 7703,'0'-39'0,"2"0"0,3-4 0,-1-1 0,7 6 0,5 1-178,5 5 0,7 5-514,-1 0 751,3 15 0,2-8 0,0 15 1461,0 2-1092,0 1 0,-5 9 0,0 4 213,1 3 1,-3 2-175,2 0 0,-8 5-82,3 0 0,-5 1-130,-1-6 1,0 0 52,0 0-80,0 0 0,-7 0 0,-3 0 237,-5 0-209,-1 0 1,-7 2-1,-3 1 304,-5 3 0,-2 1-195,-5-2 1,-3-1 180,-7 6-311,-7 1 0,4-2 1,-6-4 290,2-3-421,-6-2 0,11 0 0,-3 0-51,3 0 0,4-7-358,3-4 272,4-3-172,14-2 115,2 0 185,21 0 1,-1 2 0,14 3-117,1 6 616,2 3 1,2 4-1,2 1 442,3 3 0,4 12-546,7-2 0,0 3 221,0-3-482,-7 0 1,5 0 0,-5 0-223,0 0-86,-2-7 1,-8-2 0,-3-7-205,-1 0 0,-8-2-703,3-3 1,-10 2 983,-1-8 0,-15-28 0,2-13 0</inkml:trace>
  <inkml:trace contextRef="#ctx0" brushRef="#br0">19350 13447 7667,'-11'5'938,"1"1"927,-3-3-1237,6-1 1,0 5 0,7 4 581,0 3 0,0 7-598,0 1-424,0 6 0,5-8 0,1 6 297,-3 3-422,-1 1 1,3-3 0,1-2-1,-3 0 1,-1-2-893,-2 0 1,0-7-34,0-5 1,2-3 861,3 3 0,-10-75 0,3-25 0</inkml:trace>
  <inkml:trace contextRef="#ctx0" brushRef="#br0">19286 13111 7679,'-11'0'1307,"1"0"-1532,6 0-178,-3 0 403,7 7 0,43 16 0,10 11 0</inkml:trace>
  <inkml:trace contextRef="#ctx0" brushRef="#br0">19654 13447 7679,'-5'18'0,"0"3"0,-6 2 0,6 4 0,-1 3 1926,6-3-1348,0-4 0,0 7 1,0-5-1,0 0 0,0-4 518,0-3 1,0-7-696,0 0-418,7-8 0,-3 4 0,5-9 0,0-3 0,-2-6-107,0-3 1,4-4-22,-6-3 0,6-4 1,-6-7-1,0 0-890,2 0 0,0 0 262,4 0 1,-2 0 565,-4 0 0,-1 5 0,7 2 0,-1 2 399,-1 4 1,4 1-93,-8 2 497,7 7 1,-3 6 0,5 11 200,-3 8 0,2 11-314,-8 0 0,6 3 212,-6 2-583,7 0 0,-10 0 0,5-2 0,-1-1 0,-1-4-229,-1-2 1,-3-2 129,-1-5-1286,7-7 610,-5-2 1,5-9-281,-7-3 1,6-6 411,-1-10 0,2 1-12,-2-6 1,-1-1 136,7-5 0,-2 0-22,1 0 1,4 0 364,-3 0 1,2 7-30,-3 4 0,4 10 1385,-3 6-1080,3 3 0,1 4 1271,-5 3 1,4 9-460,-3 8 0,-2 6-251,2-1 1,-2 1-429,1-1 0,3 3-128,-8-3 1,6-2-565,-6 1 1,6-4 273,-6 4 0,6-4-1337,-6 5 0,6-8 1408,-6 2 0,0-3 0,-5-2 0</inkml:trace>
  <inkml:trace contextRef="#ctx0" brushRef="#br0">20374 13415 7679,'-16'2'0,"0"3"2358,-7 4 0,7 12-1163,0 1 1,7-1-478,9-5 0,0 0-306,0 0 1,0 0-68,0 0 0,6-5-402,-1-1 0,8-6-326,-3 1 1,4 2-2976,2-1 1702,0-1 1656,-7-5 0,13-28 0,-5-8 0</inkml:trace>
  <inkml:trace contextRef="#ctx0" brushRef="#br0">20230 12951 7684,'-23'0'0,"5"0"0,-3 0 0,-2 0 2618,2 0 537,6 0-2829,1 0 0,14-6-1484,0 1 1,9-2 1157,12 2 0,61-4 0,-30 1 0,-1 0 0</inkml:trace>
  <inkml:trace contextRef="#ctx0" brushRef="#br0">20599 13319 7684,'-17'7'0,"1"4"0,2-2 1296,4 1 1798,-5 1-1495,14 5 1,-5-7-804,12-4 1,2-5-456,8-5 0,2-4-215,4-7 1,-3 0 0,8 0-1,0 0-116,-3 0 0,5 0 8,-8 0 0,1 2-215,-6 3 1,5-3 0,0 5-647,-1 0 416,-2 2 0,-10 10 250,-2 8 1,-4 2 0,-4 13 0,-4 3 206,-4 1 0,-4 9 242,-2 4 1,-6-2 36,1 1 1,0-1-1,5 4 1,0-3 247,0 3 0,7-8-250,3-5 0,5-7-217,1-9 0,0 0 192,0 0-495,14-7 0,-4-2 0,12-9-667,-4-3-240,5 3 0,-4-12 0,8 3-446,1-3 138,-5-2 0,8-5 1428,-5 0 0,8-15 0,5-7 0,4 0 0,0-1 0</inkml:trace>
  <inkml:trace contextRef="#ctx0" brushRef="#br0">21271 13351 8662,'-25'0'2201,"2"5"-1802,7 1 0,5 6 37,0-1 1,8-2 1736,-3 1-1592,5-6 0,8 3-313,3-7 0,5 0-65,1 0 0,5 0-97,0 0 0,6-5 64,-6-1 1,1-6-69,-6 1 0,0-3-26,0-2 0,0 0-112,0 0 1,-2 5-76,-3 1 1,1-1-314,-7-5-173,1 0 0,-6 0 279,0 0 1,-2 5-382,-3 1 1,-10 6 237,-6-1 1,-2 3 539,2 2 0,-2 0 340,-4 0 1,-3 14 475,3 7 0,4 8-467,1 3 0,6 7 193,6 4 1,-3 3 284,8 2 1,1-2-426,10-3 1,4 1-777,12-6 0,3-8 233,7-9 1,2-5-1357,3-5 0,-2-4 1418,8-7 0,21-35 0,11-10 0</inkml:trace>
  <inkml:trace contextRef="#ctx0" brushRef="#br0">22471 13351 7673,'-16'-7'77,"2"-4"1,1-1-1,5-1 752,0 3 0,-4 1 0,1-4 109,-3 3 1,-2 1-674,0-2 0,0 4 0,0 7 1,-2 0 214,-3 0 1,3 0 2,-3 0 1,3 12-113,2 4 0,0 13 42,0 3 1,5 2-184,1 8 1,6 6-1,-1 6 1,3-3 3,2-1 1,7-4-231,4-3 1,5 0-259,5-11 1,4-4 158,7-12-585,7-7 1,-3-4 0,5-12-1183,-2-9 0,3-9 1862,-4-12 0,-15-5 0,-2-7 0,0-6 0,-1 0 0</inkml:trace>
  <inkml:trace contextRef="#ctx0" brushRef="#br0">22583 12631 7673,'-16'7'3,"0"9"506,0 10 1,5 5-284,1 1 702,6 7 1,-3 9 0,7 9 155,0 0 0,7 5 0,4-3 0,3 3-236,2 2 0,0 4-356,0-4 0,2 0 5,3-16-1242,-3 3 1,7-12 0,-4 4 0,4-7-1,2-8 745,0-7 0,13-17 0,10-6 0</inkml:trace>
  <inkml:trace contextRef="#ctx0" brushRef="#br0">23111 13319 7687,'-9'7'0,"-5"4"717,4 10 0,2 4 2151,3 7-2221,-4 0 1,7 0 0,-1 0 0,6 0-1,8 0 573,3 0 1,2-7-836,0-4 1,6-3-1089,-1-2 0,2-5 1,-3-2-1,3-2-1938,2-4 0,-6-8 2641,3-6 0,-12-67 0,-6 30 0,-1 0 0</inkml:trace>
  <inkml:trace contextRef="#ctx0" brushRef="#br0">23015 12919 7687,'-21'-2'0,"0"-3"0,-1 3 0,6-3 0,0 3 2922,0 2-2571,7 7 0,2 2 0,9 5-1294,3-3 943,4 3 0,43 9 0,8 11 0</inkml:trace>
  <inkml:trace contextRef="#ctx0" brushRef="#br0">23623 13287 7687,'-14'2'2914,"4"3"0,-5-3-2250,5 3 0,-5-3 339,-1-2 0,0 0-677,0 0 1,-5 0-1,0 0 1,1 0-332,2 0 1,2 0 135,0 0-375,0 0 0,2 2-381,3 3 1,11-3 243,11 3 1,5 2-511,5-1 665,4-1 1,9 0 0,2 2 72,1 2 0,6 0 0,-6 4 1,0-3 140,3 3 1,-7 1 421,5 2 0,-10 5 138,-1 1 1,-9 1 367,-2-2 0,-2-1-527,-9 6 0,-1-4 316,-10 4 1,-2-6-576,-8 1 1,-6 1-501,1-6 0,-6 2-479,6-13 0,-8 6 534,3-6 1,-3-2 314,3-8 0,-9-31 0,-3-15 0,-1-6 0,-1 0 0</inkml:trace>
  <inkml:trace contextRef="#ctx0" brushRef="#br0">23880 12839 7687,'0'10'2532,"0"1"0,0 2-1695,0 8 1,5 4-405,0 7 0,8 2 1344,-3 3 1,5 4-251,1 7-958,0 0 0,0 0 0,0 0-625,0 0 0,0 0 0,0-2 0,-2-3-883,-4-6 0,5-3-423,-5-2 0,-1-2-686,2-3 0,-8-4 0,5-7 2048,-1 0 0,-13-14 0,5-4 0</inkml:trace>
  <inkml:trace contextRef="#ctx0" brushRef="#br0">23784 13367 7687,'-9'-9'0,"1"0"2003,8 4 340,0 3 0,8-12-1406,2 3 0,12 2-153,4-1 1,1 1-1214,5-2 0,-4-3-465,10 3 0,-4 4-2182,-2 2 2302,7-4 774,-6 7 0,56 9 0,-41 2 0,-1 0 0</inkml:trace>
  <inkml:trace contextRef="#ctx0" brushRef="#br0">24536 13223 7687,'-23'0'0,"3"2"1353,-7 3 0,8 2-745,-3 4 1,5 3 509,1-3 1,5 3-375,0 2 0,8 0-133,-3 0 1,-1 0-219,2 0 1,0 5 233,5 1-459,0-1 1,1-5 0,3 0 587,1 0-746,1 0 1,-1 0 0,2 0 271,2 0-395,-5 0 0,10-5 0,-4-2 98,5-2-931,1-2 0,1-5 101,5 0 23,-4-7 0,5-4 0,-7-8-50,0-3 0,0-4 497,0 4 1,0-6 303,0 1 1,-2 2-33,-3-1 0,-4 4 494,-7-4 1,5 6 646,0-1 1099,1 3-206,-6 2-1371,0 7 0,-6 9-90,1 11 1,0 10-168,5 6 1,0 1-134,0-1 0,0 7-271,0-8 0,0 8-380,0-7 0,0 1-300,0-1 1,5-4-3097,0-7 2499,8 0 1378,-4 0 0,21-57 0,4-14 0</inkml:trace>
  <inkml:trace contextRef="#ctx0" brushRef="#br0">24936 13207 12503,'-11'0'1365,"1"0"1,6 2-819,-1 3 1,-2 4 44,1 7 0,1 0-81,5 0 1,0 2-150,0 3 0,-5-1 168,-1 6-320,1-6 1,5 8-1,0-6-424,0-3-102,0-1 1,0-2 0,2-2-770,3-3 0,-1-4 651,6-7 1,-4-7-1254,4-4 1235,-6-10 0,10 1 0,-3-6-362,3-3 727,-5 6 1,5-5 0,-3 6 840,3 3-623,2-6 0,-5 7 0,-1-3 1176,3 3-1040,1 9 1,-3-3-1,-1 6 965,3 3-935,-6 1 0,7 4 1,-5 3 32,0 6 1,3 8-578,-6 3 1,1 4 218,-2-4 0,-3 4-1320,3-4 0,-1 4 568,1-4 0,-3-1-2059,3-5 2839,-3 0 0,-2-7 0,0-2 0</inkml:trace>
  <inkml:trace contextRef="#ctx0" brushRef="#br0">25592 13127 7684,'-16'0'0,"5"-5"1494,1-1 1,-1 1-823,-5 5 1,5 0-237,1 0-382,-1 0 0,-3 2-46,3 3 1,-1 4 2012,6 7 1,-4 0-979,4 0 1,-1 0-597,2 0 1,3 5 203,-3 1-615,3 6 1,2-8 0,0 5-46,0-2 13,7-2 0,0 0 0,6 1-150,-3-3-840,1-1 1,5-4-1,0-3-259,0-6-4,0 4 1,2-7 0,1 3-239,3-3 1487,-1-2 0,9-43 0,4-10 0</inkml:trace>
  <inkml:trace contextRef="#ctx0" brushRef="#br0">25800 13191 7668,'-16'7'1087,"0"-3"224,0 6 0,7-4-725,4 4 0,-2-4-228,1 4 1,3-4 223,8 4 0,-1-6-191,6 1 1,1-3 434,5-2-568,7 0 1,-5-2 0,5-3 51,0-6-287,-5 4 1,5-7 0,-7 3-200,0-3 191,0-2 0,-5 0 1,-2 0-185,-2 0-90,5 0 0,-10 5 0,3 1-665,-3-3 760,-2-1 1,-2 3-1,-3 2-129,-6 2 1,-3 2 874,-2 5 1,-2 7 36,-3 4 0,3 3 296,-3 2 0,3 7-269,2 4 1,5 5 41,1 5 1,6-3-61,-1 3-536,3 4 1,4-7 0,3 1-265,6-6 0,5-1-525,5-6 0,-1-6-2169,7-6 2130,-8-6 736,4 3 0,5-38 0,3-16 0,4-2 0,-1 0 0</inkml:trace>
  <inkml:trace contextRef="#ctx0" brushRef="#br0">26696 12743 7642,'0'-16'195,"0"0"0,0 0 1854,0 0-1042,0 7 0,0-2 1,0 11 430,0 7 0,2 11-1220,4 3 0,-5 13 1,6 0-1,-1 3 582,-1 2 0,2 6-689,-1-2 0,-3-4-418,8-2 1,-6 2-348,6-1 1,-6-1 0,4-5 0,0-2-4388,0-3 5041,-6 3 0,12-26 0,-7 1 0</inkml:trace>
  <inkml:trace contextRef="#ctx0" brushRef="#br0">26456 13127 7648,'0'9'2184,"0"-2"1,7-7-1034,4 0 0,9 0-826,1 0 1,9-7-657,2-4 1,2-3 0,9-4 0,1-1-898,2-3 0,8-1-355,-1 2 0,0 3 1583,-5-3 0,8-11 0,1-2 0</inkml:trace>
  <inkml:trace contextRef="#ctx0" brushRef="#br0">27097 12935 7648,'-16'16'0,"0"0"0,5 0 926,0 0 0,6 7-255,-6 4 0,8 3-300,-3 2 1,5 0 0,1 0 0,1 0 141,5 0 1,3-2-410,7-3 1,5-9 31,0-8 1,6-6-1,-4 1 1,2-3 93,3-2 0,-3-2-218,2-3 1,-8-4 47,3-7 1,-4 0 0,-2 0-1,-2-2 167,-3-3 0,-4 3 175,-7-3 0,-2 3-254,-3 2 1,-4 0 0,-7 0 0,-2 0-279,-4 0 0,-2 0 87,-8 0 0,1 0-1308,5 0 0,-5 0 74,5 0 0,-4 5 1277,-2 0 0,-29 29 0,-7 2 0</inkml:trace>
  <inkml:trace contextRef="#ctx0" brushRef="#br0">27593 12887 7642,'-16'2'373,"0"3"1,7-2 202,3 8 1,5-6 0,1 6-1,0 2 40,0 1 1,0 7-1,0 2 1,0 2-93,0 4 0,0-4-262,0 1 0,0 1 1,0 5-1,0 0-13,0 0 1,0-5-19,0-1-226,0-6 0,0-1-566,0-13 1,5-10-232,0-17 1,8-4 481,-3-7 1,5-5-1,1-3 1,0 1-200,0 0 0,0-3 905,0 4 1,-6 1-125,1 5 0,0-4 0,5 4 1,0 7 253,0 6 0,-6 5-284,1 3 0,0 4-89,5 7 1,-2 12 0,-2 6 0,-1 7-97,2 9 0,-1-2-87,-1 5 0,3 2-313,-3-1 1,-3 4-249,3-4 1,-6 4-1245,6-4 984,-7-1 0,10-10 851,-3-1 0,10-13 0,4 1 0</inkml:trace>
  <inkml:trace contextRef="#ctx0" brushRef="#br0">28345 13015 7642,'-25'0'0,"4"0"0,1 0 369,-1 0 1,3 0 445,-3 0 1,3 2-293,2 3 1,2-1 1024,3 6-1272,-3 1 0,10 0 0,-5-1-29,2 3 1,2 1 0,5 4-1,0 1 59,0 3 1,2-1-265,3-5 1,4 0-202,7 0 1,5-2 0,2-1 0,2-4-324,4-2 0,1-2 274,2-5 0,-5 0-365,-1 0 402,1 0 1,3-2 0,-1-3 0,-4-4 0,-2-2-43,-4 1 1,-1-1 406,-2-5 0,-7-5 550,-4-1 0,-3 1-356,-2 5 1,0-5 265,0-1 1,-12 1-209,-4 5 0,-9-5-538,3-1 0,-6-1 134,1 2 1,-3 3-1520,-2-3 1,5 5 466,1 5 0,6-3-627,-1 3 1637,3 4 0,30 21 0,8 13 0</inkml:trace>
  <inkml:trace contextRef="#ctx0" brushRef="#br0">28905 13047 7642,'0'-25'1078,"-5"-4"222,-1 8 0,-1-6-512,2 6-583,3-7 1,-10 8 0,5-5 235,-2 2-375,-2 2 0,-5 12 0,0 3 517,0 5-296,0 1 0,-5 1 0,-1 7 186,3 8 0,1 9 0,2 12 0,0 6 272,0 3 0,7 0-555,4-3 0,3 1-272,2-6 0,2 4-244,3-4 1,4-8-1310,7-9 1082,7-3 1,2-4 0,7-3-1317,0-6 1238,0-3 0,0-9 1,-2-4-1139,-3-3 1769,3-2 0,2-57 0,-11 29 0,-1 1 0</inkml:trace>
  <inkml:trace contextRef="#ctx0" brushRef="#br0">29017 12519 7642,'-16'21'1377,"0"0"1,2 8-627,3-3 1,2 12 316,4 4 0,3 5-483,-3 1 0,10 0-228,6 0 1,3-2-241,2-3 1,0 1-202,0-6 0,2-1-1326,3-5 1,-3-7 403,3-4 1006,-3 4 0,-2-21 0,0 1 0</inkml:trace>
  <inkml:trace contextRef="#ctx0" brushRef="#br0">29289 12967 7642,'0'10'0,"0"1"1147,0 0 1,2 5-51,3 0-481,-3-7 0,14-2 0,-2-7 251,6 0-801,8 0 0,-3-2 0,7-3 152,0-6 0,-1-3 1,-3-2-1,-1-2 78,1-3 0,-5 3-98,-1-3 1,-6 3-419,-6 2 1,3 0 124,-8 0-132,0 0 0,-6 0-75,-5 0 1,1 1 0,-9 3 0,-4 3-163,0 2 1,-5-4 144,2 6 1,-8 0 270,3 5 1,2 0-74,3 0 0,3 7 687,2 3 1,0 10-305,0 1 0,7 13 470,4-2 0,3 6-164,2-1 0,2 2-64,3 4 0,6-2-389,10-4 0,4-5 43,7 0 1,2-4-859,3-12 0,-1 2 99,7-12 0,-2-1-205,1-5 0,3-2 806,-8-3 0,15-40 0,-3-15 0</inkml:trace>
  <inkml:trace contextRef="#ctx0" brushRef="#br0">22391 14440 7640,'0'-11'3917,"0"0"-2275,0 1 0,2 1-671,3 3 1,4 13-368,7 9-341,0 8 1,0 8 0,0 1 0,2 7 0,1 6 494,3 5 0,-1 10-471,-5-2-155,0-4 1,0 7-1,-2-5-557,-3 0 0,1-4 0,-6-10 0,-1-8-3991,2-6 3254,-5 1 1,7-19 1161,-4-1 0,-24-63 0,-1-18 0</inkml:trace>
  <inkml:trace contextRef="#ctx0" brushRef="#br0">22327 14263 7640,'-9'-16'0,"2"0"1887,7 0-1079,0 0 1,2 2 379,3 4 0,6-3-715,10 8 1,4-1-80,7 6 1,0 2-4,0 4-145,7 2 0,-5 8 0,3 2 0,-3 4 0,-4 6 445,-3 8 0,-4-1-274,-7 8 0,-7-6-88,-4 6 1,-3-2 233,-2 2 0,-7 3-281,-4-4 0,-3-4-238,-2-6 0,0-2-523,0-9 1,0-1-2216,0-9-202,0-4 1,7-16 2895,4-7 0,10-36 0,4-15 0</inkml:trace>
  <inkml:trace contextRef="#ctx0" brushRef="#br0">22999 14103 7642,'-9'-16'2873,"-5"8"1,7-1-1017,-4 3-1015,4 4-534,7-5 0,0 14 0,2 4 637,3 3-618,-3 10 0,12 0 0,-3 10 0,3 4 1,0 2 586,-3 1 0,3 6-1145,-3-5 0,3 5 194,2 1 1,0-2-836,0-3 0,0-4 1,0-7-1,0-2-1807,0-3 1,0-6 2678,0-10 0,7-33 0,2-13 0</inkml:trace>
  <inkml:trace contextRef="#ctx0" brushRef="#br0">23335 14376 7642,'-9'10'0,"4"1"0,-2 0 1553,2 5 1,-1-4-771,6 4 0,2-9 1285,3 9-1544,4-3 0,7 3 1,2 0 415,3 0-801,-3-7 0,7 3 0,-5-7 0,1 1 1,0-1 51,3 0 1,-7 1-241,5-6 0,-5 0 348,-1 0-249,0-7 0,-1-4-739,-5-10 0,3 3 52,-8-4 446,0-3 0,-3 6 0,2-8-151,1-1 120,0 5 0,-5-6 0,0 8-283,0 1 380,0 3 0,0 6 137,0 0-16,-7 8 0,6-3 0,-5 12 1007,4 4-639,2 12 1,0-3 0,0 8 501,0 1 1,0 3-555,0 1 1,6-6-241,-1 1 1,6-2-260,-6 2 1,8-4-895,-3-7 0,-1 0 34,2 0 0,-1-7 260,6-4 787,-7-3 0,13-45 0,-4-10 0</inkml:trace>
  <inkml:trace contextRef="#ctx0" brushRef="#br0">24136 14231 7642,'-2'-8'0,"-3"2"3342,-4-3 0,-6 6-70,5-8-2136,-5 8 1,7-5-668,-8 8 1,5 0-318,0 0-101,1 0 0,-6 0 1,0 2-249,0 4 1,5-3-289,0 8-44,8-1 0,-6 6 0,5 0-822,-1 0 677,0 0 455,12 1 1,0-1 0,5-2 0,-1-2-86,1-1 0,8 0 597,1 5 0,1-6-234,-6 1 1,0 0 1012,0 5 1,-6 0 31,1 0 0,-6 0 402,6 0 0,-7 5-667,1 0 0,-3 1 146,-2-6 1,-2 0-444,-3 0 0,-4 0-190,-7 0 0,0-2-343,0-3 1,-2-4-1781,-4-7 1,3 0 1770,-8 0 0,-42-50 0,26 19 0,1 0 0</inkml:trace>
  <inkml:trace contextRef="#ctx0" brushRef="#br0">25224 14231 7638,'0'-10'0,"0"-1"0,0-1 660,-7 5 1,5-8-1,-5 6 1,2-1-1,-2 1 1,-2 2 456,-4 3 1,-1-3-881,-2 2 0,-2-1 83,-3 6 0,1 0 58,-6 0-168,-1 0 0,0 8 1,2 4-1,0 6 1,2 7 323,0 5 0,2 0-312,5 13 1,2-6-132,3 6 1,4-2-1,7 3 1,3-3-448,8-2 0,2-7-443,13-5 1,1-15 18,5-1 1,5-7-1733,1-4 1961,6-7 1,-10-8 0,3-10-1565,-3-5 2115,-2 2 0,-11-25 0,-3-12 0,3 0 0,-1 0 0</inkml:trace>
  <inkml:trace contextRef="#ctx0" brushRef="#br0">25272 13735 7644,'-7'16'0,"-2"0"0,-7 0 0,7 9 0,4 7 0,3 7 1724,2 9 0,2 2-477,3 3 0,4 4-107,7 7 0,5 0-621,1 0 1,1-7-192,-2-3 1,-1-12-1087,6-4 1,-4-4 526,4-2 0,-4-13-586,4-3 0,-6-10 168,1-1 649,4-3 0,-7-17 0,5-2 0</inkml:trace>
  <inkml:trace contextRef="#ctx0" brushRef="#br0">25784 14263 7644,'0'24'0,"-2"-5"1974,-3 8 1,3 0-1108,-3 5 1,8-2-867,3-4 1,6 3 952,-1-8 1,3-1-410,2-9 0,0 1-2238,0-7 1156,0 1 1,0-6 536,0 0 0,7-50 0,2-12 0</inkml:trace>
  <inkml:trace contextRef="#ctx0" brushRef="#br0">25688 13975 7644,'-16'11'0,"0"0"0,2-6-10,3 6 1,4-6-150,7 6 0,0-6 159,0 6 0,57-15 0,14 2 0</inkml:trace>
  <inkml:trace contextRef="#ctx0" brushRef="#br0">26392 14183 7644,'-25'8'0,"6"-5"779,3 8 1,3-8 375,-8 3 1,3 1 0,2-2 0,0-1-208,0-3 0,0-1-906,0 0 0,0 0 1,0 0 86,0 8 0,6-7 1,1 6-94,2 1 1,3-5-117,9 8 1,-1-6-535,7 6 396,-1-8 1,12 6-1,1-5 1,2 1-1,1-1-311,-1-2 1,5 3 238,-3 0 1,3 2 382,2-1 1,-5-3-1,-2 6 1,0 0 209,0 0 0,-11 0 177,2 1 1,-9 10 523,4-4 0,-8 4 606,3-4-1221,-12 0 0,-3 1 1,-7 3 33,0 1-542,-7 1 1,5-6-1,-5 0-1572,0 0 1401,-2-7 0,-1-1 0,-1-4-1819,-1 1 1307,4 1 802,1-6 0,0-29 0,-2-6 0</inkml:trace>
  <inkml:trace contextRef="#ctx0" brushRef="#br0">26168 14135 7639,'0'24'115,"0"0"1,-2 3 0,-1-2 0,-4-2 920,-2-3-813,5-2 1,-10-2 0,3-2 0,-3-4-1,-4-2 1,-1-3 0,-4 0 997,-2-1 1,4-4-771,-6-6 1,0 3 326,-5-8 0,-2 6-364,-3-6 1,-4 6 0,-7-4 0,-2 2 343,-3 3 0,-4 3-560,-7 1 0,0 1-112,0 5 0,-7 4-99,-4 12 1,0-5 0,6 7 0,10-3 269,8 0 1,17 1-97,7-6 0,15 0-250,7 0 1,14-2 0,12-2-1,18-3-363,16-2 0,6 4 261,13-6 1,1 1-244,5-6 1,5 0-112,1 0 451,-40-3 0,0-1 0,34-5 0,2-7-317,-6 0 645,-1-8 1,-2 1 0,-5-5 28,-8 1 200,-12 8 0,-12-4-6,-15 7-192,-7 7 0,-16 2 0,-5 7 326,-9 0 1,-12 1-200,-9 5 0,-8-3-259,2 8 0,-5-2 28,-5 1 1,2 3 13,-8-8 22,0 1 0,0-6 0,1 0-407,-3 0 1,-1-2-95,-2-4 1,2-4-440,3-12 1,6 5 238,10-5 1,6 6-26,10 6 492,11-5 0,11 14 0,12-3 228,9 8 1,9 6 4,12 12 1,11 1-90,11 3 1,3-2 59,2-8 1,5-2-1003,1-4 1012,6-2 1,-8-8-1,6-4 285,3-7-350,-6-6 0,6-15 0,-10 0 99,-5 0 1,-12 1-94,-12 5 1,-19 2 128,-8 8 0,-11 2-65,-11 4 0,-8 1 592,-19 3-506,-3 5 1,-14-7 0,-5 8 129,-8 0 0,1 0-178,-8 0 0,0 0-267,-5 0 1,-7 0-505,-4 0 1,4-5 217,2 0-694,-4-1 0,12 6 1,3 0-185,11 0 323,12 8 0,28 0 1,9 8 75,12 0 0,14-1-2421,20-5 3233,11 5 0,19-8 0,8 3 0,6-3 0</inkml:trace>
  <inkml:trace contextRef="#ctx0" brushRef="#br0">27033 13735 7647,'-16'-16'3801,"1"9"-3212,5 7 0,3 7 0,8 11 0,3 3 67,1 6 1,6 5-346,-6 5 0,6 4 0,-4 6 1,2-3 198,3-1 1,-3-1-194,2 6 1,-6-1-197,6-5 0,-8-3 0,5-8 1,-3-5-346,0-4 0,2-12-185,-1-4 0,-3-4-124,8-2 0,-6-15 1,6-6-1,0-8-397,-3-3 1,5-7 589,-8-3 1,8-5 311,-3-1 1,-1 6 0,0 3 0,0 3 219,0 6 0,-4 10 710,6 4 0,-6 2-298,6 9 1,-2 6 0,3 12 0,-1 6 357,1 8 1,3 9-463,1 1 1,0 6-420,0-6 0,0 6 36,0-6-208,0 0 1,0-10 0,0-2-249,0-2-1081,0-1 0,5-14 0,0-2-462,-1-4-1065,-2-2 2947,5-8 0,2-50 0,7-21 0</inkml:trace>
  <inkml:trace contextRef="#ctx0" brushRef="#br0">27753 14087 7662,'-6'11'1161,"1"0"-422,0-1 0,5 1 558,0 0 0,7-8-856,4 3 0,3-5-287,2-1 1,0 0 0,2 0-1,1 0 182,2 0 1,1-7-212,-6-3 0,0-5-114,0-1 0,-6 2-44,1 4 1,-7-5 0,1 5 0,-3-5-370,-2-1 301,0 0 0,-7 0 93,-4 0 0,-3 7 79,-2 4 1,-6 3 77,1 2-48,0 0 1,5 4 0,0 5 829,0 7-531,0 3 1,2 3 0,3 1 796,6 2-1073,3 1 0,2 5 1,2-3 103,3-1-462,4-8 1,9 10 0,1-8-878,2-1 1,8-4-508,-2-6 0,3 3 735,2-8 1,0 1 882,0-6 0,14-36 0,4-9 0</inkml:trace>
  <inkml:trace contextRef="#ctx0" brushRef="#br0">28265 13991 7662,'-16'0'1495,"2"2"273,3 3 1,-1-1-940,6 7 1,-4-1 1,4 6 0,1 0-382,5 0 1,0 0 21,0 0 0,7 0-255,4 0 1,3 0-16,2 0 0,0-1-417,0-5 220,0 5 1,0-14 0,0 5-627,0-5 320,0-1 0,2 0 0,0-1-914,-2-5 1,3-3 200,-8-7 0,1 0 136,-1 0 687,3-7 1,-7 6 0,4-7-225,-6 1 342,-3 5 0,3-5 0,1 7 0,-1 6 1637,-5-1-777,0 7 0,0 4 320,0 11 0,0 3-422,0 2 1,2 2-184,3 3 0,-3-1-540,3 7 1,2-8 75,-1 3 1,6-5-1046,-1-1 1,-2-1-787,1-5 639,1 5 1,5-14 1154,0 5 0,0-40 0,0-11 0</inkml:trace>
  <inkml:trace contextRef="#ctx0" brushRef="#br0">28793 14007 7662,'-5'18'0,"-1"3"0,1-3 1316,5 4 0,0 1-303,0-2 0,0 6-32,0-6 0,0 2-526,0-1 1,5-5-52,1 5 1,-1-5-8,-5 0 1,5-7 526,1 1-603,-1-8 1,-3 5 122,3-8-493,-3 0 0,5-8 1,-7-4-114,0-8 1,2 1 0,1-8-1,3-1-462,-3-3 1,-1 1 291,-2 4 0,5-5 145,1 5 0,1 1 46,-2-2 0,-1 2 339,6-2 1,-6 4 36,1 7-572,4 0 1,0 2 152,7 3 1,-5-1-2499,-1 7 2682,1-1 0,34 21 0,6 2 0</inkml:trace>
  <inkml:trace contextRef="#ctx0" brushRef="#br0">29241 13943 7662,'-16'7'1296,"6"-3"161,-1 7 1,7-6-694,-1 6 0,3-1 314,2 6 0,0 2-544,0 3 0,0-3-23,0 4 1,7 1-309,4-2 0,1 0-256,-1-5 1,3-1-1316,-3-5 0,3-1 277,2-3-1969,0-5 3060,0-1 0,0-73 0,-8 25 0,0 0 0</inkml:trace>
  <inkml:trace contextRef="#ctx0" brushRef="#br0">29257 13607 7662,'-16'0'0,"6"0"193,-1 0 1,2 2 675,-2 3-848,-3 4 1,12 7-22,-3 0 0,32 7 0,8 2 0</inkml:trace>
  <inkml:trace contextRef="#ctx0" brushRef="#br0">29689 13831 7662,'-16'6'0,"0"-1"0,0 6 1079,0-6 0,-1 6 1436,-5-6 0,4 7-1808,-3-1 1,3-2 0,2 0 0,0 0 88,0 0 1,7-4-324,4 6-465,-4-8 0,9 10-493,0-8 0,9 0 48,12-5 1,-3 0-100,4 0 0,-3 0 1,1 2-1,1 2 10,-1 1 1,-3 2 502,-1-2 0,4-1 76,-4 7 1,3-6-1,-8 4 1,3 0 1778,2 0-850,-7 1 1,-2 6-438,-7 0 0,0 6 0,-1-1 0,-5-1-10,-4-3 1,-10-1-767,-1 0 0,-8 6-1261,3-1 1,1-5 829,-2-5 1,7-6-942,-1 6 1,2-8 1602,-3 3 0,-3-69 0,-7-17 0</inkml:trace>
  <inkml:trace contextRef="#ctx0" brushRef="#br0">29993 13543 7662,'0'21'2930,"0"1"1,0 6-689,0-1 1,0 10-1144,0 6 1,2 3-357,4 2 0,-5 0-88,5 0-473,-5 7 1,5-12 0,1 0 218,2-8-1750,-6-3 0,10-7 1,-6-3-3399,2-5 4747,-6-8 0,-17-44 0,-13-19 0</inkml:trace>
  <inkml:trace contextRef="#ctx0" brushRef="#br0">29689 13879 13119,'7'9'-818,"4"-3"1,7-5 2981,9-1 1,1-1-1001,15-5 0,1-1-1198,10-4-203,2-3 0,1 5 0,-5-5 0,-6 3 0,-5 4 237,-2 0 0,-9-2 0,-6-7 0</inkml:trace>
  <inkml:trace contextRef="#ctx0" brushRef="#br0">30426 13847 7662,'-9'16'0,"2"-5"3579,7 0 0,-6-1-2221,1 6 0,0 2 0,5 2 0,0 1-145,0-1 0,0-3-726,0-1 0,5 6-864,0-1 1,2-1 0,-3-8 0,3-1-1700,2 1 1,-4-5 407,6-1-1104,-8-5 2772,5-1 0,-3-36 0,-3-20 0,2-2 0,1 0 0</inkml:trace>
  <inkml:trace contextRef="#ctx0" brushRef="#br0">30442 13511 7661,'-16'0'0,"5"5"113,0 1 1,6 6 78,-6-1 1,2 3 0,-1 2-193,4 0 0,26 0 0,7 0 0</inkml:trace>
  <inkml:trace contextRef="#ctx0" brushRef="#br0">30986 13735 7661,'-11'0'9458,"0"0"-8244,1 0 0,-6 0 383,0 0-1356,0 0 1,0 0 0,0 2 0,-2 2 0,-2 3 88,-1 2 0,0 7 0,5 7 0,0 2-55,0 3 0,7 2-81,3 2 1,5 0-68,1 0 0,0 0 0,1 0 0,7 0-71,8 0 0,0-7-1017,5-3 0,-2-5 454,3-1 1,-3-7-1,6-3 1,0-5-1599,0-1 0,0-1 2105,2-5 0,24-52 0,-25 19 0,0-1 0</inkml:trace>
  <inkml:trace contextRef="#ctx0" brushRef="#br0">22855 15656 7655,'-9'0'4660,"-5"0"-3822,12 0 0,-7 0 1,6-2 99,-2-3 1,-3-2-164,3-4-514,3-3 1,-12 7-1,3-5-224,-3 1 1,-2 9-61,0 2 0,2 7 234,3 9-79,-3 14 0,10 1 1,-4 15-1,0 5 0,5 5 149,1 4 0,4-5-581,3-1 0,11-6 136,11-6-423,3-3 0,2-15 1,0-8-1,2-13 0,2-12-1568,1-12 0,6-9 1268,-6-8 1,-2-4-1226,-8-12 2112,3 4 0,-16-18 0,-3-11 0,5-3 0,0 0 0</inkml:trace>
  <inkml:trace contextRef="#ctx0" brushRef="#br0">22999 15144 7674,'-16'0'0,"6"7"0,-1 4 0,2 3 1187,-2 2 0,4 7-653,7 4 0,2 5 1192,3 5 1,6 9-843,10 8 1,-1 1-122,7-2 0,-3-3-512,3 3 0,3-3-528,-3-2-406,3 0 1,2-7 0,0-3-1474,0-5 1563,0 6 1,-5-10 0,-2 1 592,-2-5 0,13-4 0,-3-5 0</inkml:trace>
  <inkml:trace contextRef="#ctx0" brushRef="#br0">23591 15656 7674,'-16'14'0,"2"-1"940,4 14 0,2 5 1215,8 5 0,0 0-363,0-5 0,8 0-965,2 0 0,10-7-676,1-3 0,6-5-553,-6-1 1,6-1-697,-6-5 1,2-3 743,-1-7 354,-5 0 0,-1-57 0,-8-14 0</inkml:trace>
  <inkml:trace contextRef="#ctx0" brushRef="#br0">23511 15224 7674,'-16'0'0,"6"5"0,-1 1 0,0 6 867,-5-1 0,8 3-426,2 2 0,4 0-541,2 0 0,8-5-68,2-1 168,12 1 0,38 12 0,16 2 0</inkml:trace>
  <inkml:trace contextRef="#ctx0" brushRef="#br0">24200 15608 7674,'-16'0'3251,"0"0"-2386,0 0 0,0 0 632,0 0 0,0 0-708,0 0 1,-6 0-90,1 0-546,0 0 0,5 2 0,0 2 0,0 1 0,0-2 285,0-1-281,0 5 1,1 2-477,5 7 159,3-7 0,8 5 0,5-3 1,4 1-1,6 1-943,6-2 1,3-1 711,7 6 1,0-5-91,0 0 567,7-1 1,-5 1 0,3 0 0,-3-1 0,-2 1 354,0 0 0,-7-1 39,-4 6 0,-3-1-140,-2-5 1,-7 4 663,-4-3 0,-3 3-61,-2 2-766,-7 0 0,-8 0 1,-8 0 225,-2 0-816,6-7 0,-11 6 0,5-7-2671,0 1 2334,-5-2 1,6-7-1,-4 0-1860,1 0 2609,1-7 0,-1-29 0,0-15 0,-2-6 0,0 0 0</inkml:trace>
  <inkml:trace contextRef="#ctx0" brushRef="#br0">24360 15224 7674,'9'7'4674,"5"2"-3489,-4 7 1,-1 12 568,2 4 0,5 11-903,5 0 1,2 3-171,-1 2 1,-4 0-375,3 0 1,2 0-164,-2 0 1,1-7-427,-6-4 0,-2-3-606,-3-2 1,3-1-3089,-3-5 1729,-4-3 2247,0-7 0,-36-21 0,-6-6 0</inkml:trace>
  <inkml:trace contextRef="#ctx0" brushRef="#br0">24184 15656 7674,'-16'0'5093,"0"0"-4252,7 0-578,2 0 1044,21 0 1,5-7-738,19-4 1,-3 3-647,8-3-66,0 0 1,5 1 0,-2 1-1723,-3 2 1677,3 1 1,-5 1 186,7 0 0,28 13 0,8 10 0</inkml:trace>
  <inkml:trace contextRef="#ctx0" brushRef="#br0">25064 15544 7674,'-21'0'945,"-1"0"1,-4 5 1181,4 1 0,-4 6-1766,4-1 1,1 3-425,5 2 1,0 0 0,2 0-1,3 2 1632,6 3 0,3-3-823,2 3 1,0 3-381,0-3 1,7 6 0,4-6-242,3-1 0,2-4-693,0-6 505,0 4 0,0-12 0,0 4 0,0-5 1,0-2-667,0-5 0,0-3-272,0-7 1,-5-1-1,-1-3 1,3-3-321,1-2 1,0 4 776,-3-6 1,1 6-111,-6-6 821,6 7 1,-10-3 0,5 7 2429,0 0-314,-5 0-1322,5 7 1,-7 11-349,0 14 0,0 7-156,0 9 0,0 0-179,0 0 0,5 0-76,1 0 0,1 0-765,-2 0 0,-3-1 421,3-5 0,2-3-1652,-1-7 1,1-5 84,-2 0 1709,-3-8 0,19-60 0,-3-23 0</inkml:trace>
  <inkml:trace contextRef="#ctx0" brushRef="#br0">25448 15448 7674,'-9'0'7003,"-3"2"-5912,6 3 0,1 4-521,5 7 1,-2 2 286,-3 3 0,3-1-229,-3 7 1,3-1-21,2 6 1,0-2-359,0-3 1,0 3-268,0-3 0,5-4-96,1-1 1,-1-5 151,-5-1 0,2-5-1105,3 0 710,-3-8 1,10-3-940,-6-10 1,1-6 274,-2-6 0,2-3 206,4-7 0,3 0 326,-3 0 1,3 0-52,2 0 0,0-5 876,0-1 0,0 3-251,0 8 1,0-1 357,0 6 1,0 3-353,0 8 1,0 4 1365,0 7 0,-2 7-402,-3 4 0,1 12-454,-6 9 0,1 0-295,-2 5 0,-3 4-134,3 2 1,2 1-656,-1-1 1,1-4 375,-2-7 1,-3 0-1605,3 0 1,-1-1-1078,1-5 2787,-3-3 0,12-71 0,-5-16 0</inkml:trace>
  <inkml:trace contextRef="#ctx0" brushRef="#br0">26136 15368 7664,'-16'0'2245,"0"0"0,6 0-795,-1 0 1,6 0-323,-6 0 0,6 5-668,-6 1 0,7 6-100,-1-1 1,-2 5 251,2 5 1,-1-1 18,6 6-408,0 1 0,2 7 0,2 2 0,3 1 1,2-3 252,3-6 1,2 2-571,2-3 1,0-4-786,0-1 682,0-5 0,2-8 0,2-3 0,1-5 0,-2-2-2575,-1-5 0,4-3 802,-1-7 1970,0-7 0,-2-17 0,0-9 0,2-7 0,0 0 0</inkml:trace>
  <inkml:trace contextRef="#ctx0" brushRef="#br0">26520 15416 7656,'-16'0'2895,"6"5"-1327,-1 1-2549,7-1 598,-3 2 2692,7-5-1608,7 12 0,-3-12 0,7 3 895,1-3-1290,2-2 0,2 0 0,0 0 0,0 0-112,0 0 1,0-5-170,0-1 0,0-6-375,0 1 1,-1-3 0,-5-2 0,-3 2-431,1 3 0,-7-3 182,5 3 0,-5-3-347,-1-2 746,0 7 1,-7-5 0,-3 5 163,-5 0 453,-8 2 0,4 7 0,-6 0 948,2 0-919,1 7 1,6 4 0,0 8 922,0 3-974,0 13 1,7-8 0,4 10 537,3-3-695,2 5 0,2-5 0,5 2-110,9-8 0,2-1-273,9-11 1,-2 3-1484,1-8 1,5-4 224,-5-2 1402,4-3 0,0-31 0,1-13 0,3-2 0,-1-1 0</inkml:trace>
  <inkml:trace contextRef="#ctx0" brushRef="#br0">27417 14856 7648,'-9'2'3815,"3"3"-674,5 6-2781,1 3 0,1 9 0,3 4 0,3 5 0,2 5 1,3 7-1,3 8 1026,1 7 1,-2 3-1339,-3 2 0,3-7 1,-4-4-440,-2-3 0,4-4 0,-7-5-1412,-1-9 1,5-1 1802,1-10 0,-24-50 0,-5-17 0</inkml:trace>
  <inkml:trace contextRef="#ctx0" brushRef="#br0">27289 15272 7648,'0'-9'3275,"0"2"1,1 5-2814,5-3 0,3 3-445,7-3 1,7-2 0,2 0-1,3-1-79,4 1 0,-3-3-1084,8 4 0,2-6 517,-2 1 0,8 4 1,-2 0-1,1 2-2377,-1-1 3006,-4 1 0,-14 12 0,-2 2 0</inkml:trace>
  <inkml:trace contextRef="#ctx0" brushRef="#br0">27849 15224 7648,'-9'7'560,"-5"2"1,7 9-29,-4 3 0,-2-3 45,8 3 1,0 4-237,5 2 1,0 3-1,2 2 1,3 0 251,6 0 0,3-5-226,2-1 0,2-8 97,3-2-329,4-7 1,1-9-1,1 0 1,2-2 0,-1-3 272,-1-6 1,1-8-102,-6-3 0,-1-6-42,-5 1 1,-2-3 298,-3-2-415,-4 0 0,-7 5 0,0 2 208,0 2-460,0-5 1,-7 10-1,-6-3-571,-6 3 0,-1 4-458,-6 3 0,-1-3 507,-5 3 1,2 4-288,3 2 1,-2 3 197,8 2 714,0 0 0,5 36 0,0 8 0</inkml:trace>
  <inkml:trace contextRef="#ctx0" brushRef="#br0">29081 14872 7648,'-7'-9'946,"4"-5"0,-8 3-313,-2-3 0,4 3 1,-1 2-1,-1 0 1242,2 0 1,-5 6-450,3-2-924,-3 3 0,-2 2 0,0 0 805,0 0-1146,0 0 0,0 7 0,0 5 0,0 8 1,0 8 226,0 8 1,2 1-281,3 11 1,-1-3-136,6 8 0,1 4-82,5 2 1,0-4-1,0-2 1,0-3-1357,0-2 0,7-2 30,4-3 0,3-11 143,2-11 0,-5-5 0,-1-3 1292,3-2 0,-6-36 0,0-4 0</inkml:trace>
  <inkml:trace contextRef="#ctx0" brushRef="#br0">28585 15272 7648,'-16'0'0,"0"0"4353,0 0-1257,7 0-2265,2 0 1,19 0 0,6 0 0,5 2-338,6 3 1,3-3-432,5 3 0,-3-3-310,3-2-439,4 0 0,-5 0 1,5-2-1,0-1 686,-1-3 0,1-20 0,4-10 0,6 1 0,-1-1 0</inkml:trace>
  <inkml:trace contextRef="#ctx0" brushRef="#br0">29273 15096 7648,'0'16'0,"0"0"0,-2 0 2645,-3 0 0,3 5-839,-3 1 0,3 6-865,2-1 0,0 3 0,0 4 0,0 1-156,0 3 1,0-6-456,0-6 0,2-1-533,3 2 0,-1-4 0,7-7-721,1 0 1,-3-7-1415,2-4 1,-8-10 940,2-6 1,3-10 1396,-3-6 0,-5-16 0,-2-8 0,-2-5 0,-1 0 0</inkml:trace>
  <inkml:trace contextRef="#ctx0" brushRef="#br0">29289 14776 7648,'-9'-9'574,"0"2"637,4 7-1060,3 0 1,-5 2-21,7 3 0,0 6-131,0 10 0,14 25 0,4 13 0</inkml:trace>
  <inkml:trace contextRef="#ctx0" brushRef="#br0">29545 15128 7648,'-10'16'608,"-1"0"1,6 5 760,-6 1 0,7 1-87,-1-2 0,-2-1-642,2 6 1,-1-4-149,6 4 1,0-6 0,0 1 0,0-3 440,0-2-844,0 0 0,2-5 0,3-2-245,6-2 0,-2-4-395,2-8 0,-6-4-349,6-7 1,-6-2 0,4-1 0,0-4-315,0-2 1,-4 3 788,6-4 0,-2 6 446,1-1 0,4-2 0,-3 1 1,2 3 907,-3 1 0,4 7-300,-3 1 0,-2 6 872,2-1-879,-1 3 0,6 6 93,0 6 0,-5 3-432,0 13 1,-6 1-85,6 5 1,-6-5-509,6-1 1,-8 1-255,3 5 0,1-7-608,-2-4 0,0-3-449,-5-2 1620,0 0 0,0-21 0,0-6 0</inkml:trace>
  <inkml:trace contextRef="#ctx0" brushRef="#br0">30121 15144 7641,'0'16'0,"0"0"3241,0 0 1,0 0-1652,0 0 0,0 5-949,0 1 1,0 1-34,0-2 1,6-1 123,-1 6 1,1-6-610,-6 1 0,5-3-868,0-2 152,8 0 0,-6-5 335,3-1-4083,5-6 3092,-6-4 0,-1-11 1249,-2-10 0,-12-54 0,2 28 0,0 0 0</inkml:trace>
  <inkml:trace contextRef="#ctx0" brushRef="#br0">30089 14792 7640,'-16'0'745,"6"0"7,-1 0 0,6 0-1241,-6 0 1,8 2-126,-3 3 614,4 4 0,31 28 0,6 6 0</inkml:trace>
  <inkml:trace contextRef="#ctx0" brushRef="#br0">30650 15000 18212,'-16'0'1115,"0"0"-978,0 0 0,-2 0 0,-2 0 0,-1 2-218,1 3 1,1-1-90,-2 6 0,8-1 143,-3 2 1,4 3-63,-4-3 1,7-2-234,3 1 1,5 1-310,1 5 1,0 0-191,0 0 637,0 0 0,0 0 1,1 0-1,3 0 0,3-2-231,2-3 1,2 3 580,5-3 1,-2 3 147,-4 2 0,5-5 811,-5-1-812,-2 1 1,6 5 675,-4 0-620,-2 0 0,-1 0 0,-7 0 699,0 0-945,0-7 1,-2 5-1,-3-3-19,-6 3-180,-3-5 1,-2 3 0,0-4-670,0 0 1,-6-4-567,1 1 1,0-3-515,5-2 1,0 0 942,0 0 1,0-7-46,0-4 0,0-5 107,0-5 820,7 3 0,-6-62 0,7-7 0</inkml:trace>
  <inkml:trace contextRef="#ctx0" brushRef="#br0">30986 14520 7626,'10'0'2823,"1"0"0,-7 7-1888,1 3 1,-3 6 727,-2 6-792,0 10 0,0 10 0,0 10 1589,0 1-1767,-7 15 0,3-9 1,-5 10-65,2-3 1,-5-4-1,3-3 1,-2-6-342,0-3 1,8-6-403,-2-6 1,-3-3-1050,3-13 532,0-1 1,5-10 0,-2-4-1361,-3-5 0,3-2 485,-3-16 0,3 3 291,2-8 639,0-4 1,0 5-1,2-5 31,3 2 1,-2-5-1,8 3 1,2 0 240,1 4 0,2-2 293,0 1 0,0 1 625,0 5 1,0 0-464,0 0 1,0 7 1003,0 4 0,5 3-371,0 2 1,1 3 686,-6 8 0,3 2-572,-3 13 0,8 1-142,-14 5 1,6 4-469,-10-4 1,4 3-189,-4-8 0,4 1-730,-4-1 1,-1-4-254,-5-7 1,5 0-2556,1 0 2125,-1-7 1312,-5-2 0,0-28 0,0-6 0</inkml:trace>
  <inkml:trace contextRef="#ctx0" brushRef="#br0">31562 15240 7612,'7'9'0,"-5"5"0,7-10 8867,-4 6-5144,-3-6-4682,5 10 461,-7-12-389,0 5 1,0-5-1,-2 1 887,-3 3 0,-75-44 0,27 12 0,1-1 0</inkml:trace>
  <inkml:trace contextRef="#ctx0" brushRef="#br1">23223 17081 7784,'-16'0'534,"6"2"1,1 3 1242,2 6 1,3-2-1095,9 1 1,4-6-363,7 1-44,0-3 1,0-2-1,2 0 1,2 0 0,1 0 268,-1 0 0,-1-7-314,2-4 0,-3-3-19,4-2 1,-5-5-365,-1-1 0,0-4-78,0 4 1,0-6-1,-1 1 1,-3-1-274,-1 1 1,-8-1 89,3 6 0,-6-5-88,-6 6 1,-3 2 300,-7 8 0,-5-2 0,-2 8 0,-2 2 26,-3 1 1,3 4 354,-2 3 0,7 6 56,-1 10 1,3 4 183,2 7 0,6 2-187,-1 3 71,7 4 0,-3 7 1,7 0 938,0 0-905,7-7 0,4 3 0,9-6-142,1-3-170,7-1 1,-3-14-1,9-6-1653,4-5 945,-5-4 0,12-5 1,-6-3-1225,2-8 1,-6-2 1903,3-13 0,-12-29 0,-3-13 0</inkml:trace>
  <inkml:trace contextRef="#ctx0" brushRef="#br1">23880 16681 7745,'-2'10'0,"-4"1"0,5 0 1283,-5 5 0,-1 2-326,2 3 1,0 6-78,5 10 0,0-1-407,0 6 1,1-4 22,5 4 1,1-1-310,3 2 1,5-4 21,-5-7 1,-1-7-724,2-4 444,0-3 0,5-9 0,0-4 0,-2-5-252,-4-5 0,3-6-388,-8-10 1,2-4 109,-1-7 1,-5 0 223,5 0 0,-3-5 133,3-1 0,-5-4 31,5 4 1,-3-1 380,3 2 1,-3 3-134,8-3 1,-8 5 687,3 5 1,1 4 264,-2 7 61,8 0-550,-4 7 1,5 11-103,-3 14 1,1 7-133,-7 9 1,2 5-103,-1 0 0,-3 8-91,8-2 0,-6 1-6,6-1 1,-7 1-209,1-6 0,2-1-47,-2-5 0,2-7-171,-1-4 1,-3-10 66,8-6 0,-6-5 48,6-5 1,-6-8-624,6-13 1,-6-3 267,6-13 1,-6 4 110,6-4 1,-7 4 353,1-4 1,2 6 220,-2-1 0,6 3 105,-6 2 1,6 2 316,-6 3 1,8 4 156,-3 7 0,5 7-174,1 4 0,0 3 257,0 2 1,1 7-302,5 4 0,-4 10-277,3 6 0,-3 3-133,-2 2 0,-6 0-215,1 0 1,0 0-342,5 0 1,0 0-812,0 0 0,-6-7 402,1-4 927,-7-3 0,3-9 0,-7-2 0</inkml:trace>
  <inkml:trace contextRef="#ctx0" brushRef="#br1">24856 16617 7745,'-5'16'0,"-1"0"0,-1 2 690,2 3 1,3 4 953,-3 7 1,3 7 166,2 4 1,7 3-954,4 2 1,3 5-55,2 1 1,0 6-334,0-1 0,0-4-369,0-2 0,2-3 106,3-2-763,-3 0 1,5-7 0,-7-5 300,0-8-2545,-7-5 0,0-12 2799,-4 0 0,-32-36 0,-1-4 0</inkml:trace>
  <inkml:trace contextRef="#ctx0" brushRef="#br1">24776 16585 7733,'0'-11'4228,"0"0"-3339,0 8 0,2-4-937,3 7 0,-2 0 1055,8 0 1,2 0-417,8 0 0,-1 1-512,6 5 1,1-3 71,5 8 0,0 0-175,0 5 69,7-7 1,-11 5-1,3-2 316,-6 8-252,-4-2 0,-5 7 0,-2-4-13,-3 6-162,-4-4 1,-7 7 0,0-3 884,0 3-607,-14 2 0,3 0 0,-12-2 368,0-3-898,5 3 0,-12-12 0,5 1-1083,0-6 0,-5-1-551,3-6 1,2-1 1951,-1-5 0,-15-57 0,-9-14 0</inkml:trace>
  <inkml:trace contextRef="#ctx0" brushRef="#br1">25336 16233 7685,'-9'-2'1870,"4"-4"-617,3 5 98,2-6-1021,0 7 0,2 0 0,1 1 0,4 5 0,2 6 0,4 8 0,-1 6 926,-1 5 0,3 8-862,-3 3 1,1 10-38,-1 1 1,1 6-51,-6-6-317,6 8 1,-8-11 0,5 3 0,-2-7 0,-2-7 32,2-7 0,-5-16-699,3 0 1,2-12-40,-1-4 121,6-14 0,-8-13 0,6-10 0,1-6 0,0-3-436,-1-2 0,-1 0 760,2 0 0,1 0 234,-6 0 133,6 7 1,-5 2 0,6 8 0,-3 6 344,3 9 0,1 8-242,2 8 1,0 3 816,0 8 0,0 5-301,0 11 0,0 3-274,0-4 0,0 5-340,0 1 0,0 0-237,0 0 1,0-2-809,0-3 1,0-2 496,0-4 0,0-5-1393,0 0 0,0-2 883,0-9 0,0 1 956,0-6 0,7-22 0,2-4 0</inkml:trace>
  <inkml:trace contextRef="#ctx0" brushRef="#br1">26232 16473 7698,'-16'-7'0,"0"-1"0,0-2 0,2 1 1519,3 4 1,-3 3-701,3-4 1,-1 6-222,1 6 0,-1 4-231,7 12 0,-1-3 48,6 8 0,0 0-115,0 5 1,0 0 13,0 0 0,2 0-122,3 0 0,4 0 0,7 0 1,0-7-277,0-4 0,0-3 115,0-2 1,0-7-299,0-4 1,6-3 175,-1-2 1,0-2-664,-5-3 1,0-9 70,0-8 1,6-6-153,-1 1 0,-5-9 387,-5-1 0,-2 0 192,1 5 1,-1-6 341,-4 1 0,-3 0-116,4 5 0,-6 1 367,-6 5 1,3-3-191,-8 8 1,6 1 756,-6 10 1,6 3-171,-6 7 0,7 1-33,-1 5 1,3 4-225,2 12 0,0 3-47,0 7 0,2 5-111,3 0 0,-1 1-115,7-6 1,-1 5-126,6 0 0,-1 1 84,-5-6 0,4-6-1048,-3 1 1,3-7-213,2 1 1,-1-3-698,-5-2 0,4-7-1192,-3-4 2986,3-3 0,2-31 0,0-6 0</inkml:trace>
  <inkml:trace contextRef="#ctx0" brushRef="#br1">26824 16377 7698,'-7'-16'935,"-3"0"0,1 7 1258,-2 3 0,6-1-1110,-6 2 1,6 0 104,-6 5 0,6 0-802,-6 0 0,6 7-293,-6 3 0,6 5 345,-6 1-293,8 0 1,-10 0 0,6 1-102,-2 5-32,-2-4 0,3 5 0,2-7 0,3 0 1,-1 0-751,-1 0 30,-1 0 1,8-2-540,4-3 866,2-4 1,8-6 0,0 3-494,0 1 788,8 1 1,-1-6 0,5 0 214,-1 0-60,-1 0 0,1 5 0,-2 0 917,-2-1-787,6-2 0,-12 3 0,5 2 447,-4 2 0,-8-4 68,1 6 1,-8 0 449,3 5 1,-6 0-273,-6 0 1,1 0-398,-11 0 1,4 0-857,-10 0 1,-1 0 284,2 0 0,-2-6-1230,1 1 1,5-7-322,-5 1 0,4-3-981,2-2 1,0 0 2607,0 0 0,15-50 0,2-12 0</inkml:trace>
  <inkml:trace contextRef="#ctx0" brushRef="#br1">27161 16409 7698,'5'16'954,"0"0"0,6 5 1282,-6 0 1,8 8-1145,-3-3 1,-1 5 93,2 1 1,-6-2-866,6-3 0,-6 1-14,6-7-886,-8 8 0,10-11-736,-8 3 138,8-10 0,-10-4 1177,8-7 0,-15-64 0,3-16 0</inkml:trace>
  <inkml:trace contextRef="#ctx0" brushRef="#br1">27225 15944 7698,'-16'11'1719,"0"0"1,5 1-953,0 10 1,1-3-1205,-6 8 1,5-6-167,0 6 1,8-8-938,-3 3 1046,5 3 1,8-9 493,3 0 0,61-15 0,17-10 0</inkml:trace>
  <inkml:trace contextRef="#ctx0" brushRef="#br1">27721 16233 14188,'-11'0'2357,"0"0"0,6 0-1561,-6 0 0,1 0-326,-6 0 0,-6 0-53,1 0-296,0 7-1,5 2 1,0 5-47,0-4 1,0 10 0,1-4 0,5 2-93,4 0 1,5-2-479,1 0 1,0 0 192,0 0 0,7-6-69,3 1 1,5 0-60,1 5 359,0 0 0,5 0 0,2-2 102,2-3 1,-5 3 0,1-4-1,-3 5 352,-2 1 0,-2-6-205,-3 1 0,-4 0 582,-7 5 1,0 0-381,0 0 0,-2-6-150,-3 1-380,-4 0 0,-9 5 1,-3 0-1455,-6 0 1,2-6 859,-2 1 745,1-7 0,-21-21 0,-9-9 0,-5-5 0,1 0 0</inkml:trace>
  <inkml:trace contextRef="#ctx0" brushRef="#br1">28521 16040 7680,'-16'0'916,"0"-5"1,0 0 760,0 1-1375,0 2 1,5 2-1,1 2 1,-3 4-1,1 4 1,-1 4 0,4 2 255,2 0 0,-3 6-356,4-1 1,-1 9 130,2 2 1,3 2-119,-3 9 1,5-2-95,5 1-27,-3-2 1,12-8-1,-3-2-162,3-3-42,2-4 0,5-14 0,1-4 0,-1-3 0,0-4-170,1-3 0,4-6 84,-4-10 0,-1 1 1,-5-7-1,0-1-149,0-2 0,-2-8 220,-3 1 0,-4 0 110,-7 5 1,0 5 166,0 0 0,-2 6-303,-3-6 77,-11 8 1,-4 1 0,-6 9-1226,-3 2 927,6 1 1,-5 6-1,5 2-931,-2 4 907,5 2 1,-1 8 395,10 0 0,25 43 0,13 11 0</inkml:trace>
  <inkml:trace contextRef="#ctx0" brushRef="#br1">28921 16088 7680,'-5'16'539,"-1"0"0,-4 0 712,4 0 0,1 0-521,5 0 1,0 6 272,0-1 1,0 8-613,0-3 0,2 5-178,3 1 1,-1-2-27,6-4 1,-6 5 14,1-5 1,2-2-76,-1-3 279,-1 4-471,-5-7-181,0-2 1,2-11 0,1-10 0,3-8-554,-3-6 0,4-8 162,-1-10 0,4 3 256,-4-4 1,6-1 34,-1 2 0,1 5 808,-1 5-405,3 1 1,-3 2-1,9 7 1280,1 4-886,0 10 1,-3-3-1,3 13 534,6 9 0,-2 8-516,2 8 1,-1 5-132,6 0 1,-2 8-316,-3-3 0,-4 3 65,-7-2-573,7-4 1,-5-6-1,2 1 485,-8-2 0,2 18 0,-5-7 0</inkml:trace>
  <inkml:trace contextRef="#ctx0" brushRef="#br1">30458 15800 7670,'-9'-7'0,"0"5"0,5-5 0,-3 2 1003,-2 0-708,6-1 0,-12 6 0,5 0 0,-4 0 0,-2 0 0,0 0 0,0 0 347,0 0 1,-6 0-1,-1 2 1,0 3-69,0 6 1,2 5-417,5 5 0,1 4 1,3 9-1,3 3 181,2 6 1,2 5-138,5 6 0,0-3-107,0 8 1,1 5 0,5 3-1,3-3-288,-1-3 1,7-11-420,-5-2 1,3-2-279,-3-9 1,5-6-1,-5-12 890,5-6 0,1-28 0,0-11 0</inkml:trace>
  <inkml:trace contextRef="#ctx0" brushRef="#br1">29961 16329 7677,'-16'8'1432,"8"7"0,0-12-707,8 8 0,0-6 500,0 6 0,8-8-718,2 3 1,10-4-447,1-2 0,8 0 0,-3-2 0,3-2-351,-3-1 1,5-6-1363,-5 6 1,5-8 1651,1 3 0,28-40 0,8-10 0</inkml:trace>
  <inkml:trace contextRef="#ctx0" brushRef="#br1">30682 16217 7677,'-9'30'1631,"3"-4"1,-1 5-898,2-5 1,0 10 708,5 1 0,0-5-697,0-5 1,0-6-518,0 6-431,0-7 0,0-3 0,1-8-1717,5-2 1,-4-8 1918,3-10 0,-6-29 0,-3-13 0,-1-4 0,1 1 0</inkml:trace>
  <inkml:trace contextRef="#ctx0" brushRef="#br1">30602 15736 7678,'-16'2'0,"0"3"0,1 4 0,5 7 0,1 0 596,4 0 0,3 0-474,-4 0 1,6 4 0,6-2-1,4-4-122,5 0 0,36-7 0,10 0 0</inkml:trace>
  <inkml:trace contextRef="#ctx0" brushRef="#br1">31002 16329 7678,'-2'10'0,"-3"1"0,1-2 1203,-7 1 0,6 5-543,-6-5 1,8-1-1,-4 0 1,1 0 1164,1 0-1004,0-5-645,-2 3 0,3-7-158,-7 0 1,3-7 27,-3-4 0,4-3-283,7-2 0,0 0 0,0-2 0,0-2-210,0-1 0,0-6 223,0 6 1,2-6-117,3 6 332,4 0 0,5 4 0,0 1 0,0 2 0,4 4 542,0 4 0,5 4-268,-2 2 1,6 9 833,-6 7-743,8 0 0,-10 15 1,6-5 460,-2 5-727,6 8 1,-11-6-1,1 5 1,-4-4-1,-5-4-1178,3-3 0,-4 1 601,1-7 0,-6 1-2784,1-6 3270,4-7 0,-21-24 0,1-11 0</inkml:trace>
  <inkml:trace contextRef="#ctx0" brushRef="#br1">31642 16201 7678,'-11'-2'3490,"1"-4"0,1 3-3097,-2-8 0,-1 0 0,5-3 0,-1 2-76,1 1 1,-5 0-116,1-5-152,-3 8 1,3-5 0,1 8 0,-3 1 0,-1 4 484,-2 6 1,0 4-226,0 12 0,5 4 73,1 12 0,6-3-80,-1 8-426,3-8 1,2 10-1,2-10 1,3-3-1,7-5-699,8-4 1,0-3-1012,6-9 0,1-6 773,5-10 1,-2-4 0,-1-9 0,-3-3 1059,3-6 0,-9-28 0,-3-13 0,4-6 0,-1 0 0</inkml:trace>
  <inkml:trace contextRef="#ctx0" brushRef="#br1">31690 15640 7678,'-14'2'2643,"3"3"0,2 4-1704,4 7 1,3 13 93,-3 3 1,3 10-354,2 1 0,5 9-68,1 1-476,6 8 0,-3-6 1,7 3-257,0-4 1,0-6 0,0-6-1,0-6-1520,0-8 1,0 1 1639,0-8 0,7-35 0,2-14 0</inkml:trace>
  <inkml:trace contextRef="#ctx0" brushRef="#br1">32042 16056 7678,'-11'11'0,"1"0"0,6 1 0,-1 10 0,3-3 1583,2 8 1,0-8 2068,0 3 1,2 3-2930,3 1 0,4-3 0,5-1 1,-1-4-1052,-3-2 0,1 0 157,5 0 1,-2-6-3192,-3 1 931,3-8 1,-12 3 2430,3-12 0,-17-38 0,-6-16 0</inkml:trace>
  <inkml:trace contextRef="#ctx0" brushRef="#br1">31946 15704 7678,'-16'2'2210,"0"3"0,5-1-1082,1 7 1,6-6-1378,-1 6 1,-2-1 35,1 6 1,1-5-1,7 0 1,3-1 212,6-1 0,53-16 0,14-11 0</inkml:trace>
  <inkml:trace contextRef="#ctx0" brushRef="#br1">32282 16040 7678,'-9'0'7641,"-5"0"-6457,12 8-697,-12-7 0,12 14 1,-3-5 39,3 4 0,2 2-298,0 0 0,2 0 0,3 0 1,2 6 73,4-1-414,3 1 1,-10-5-1,5 3 1,0-1 0,-2-3-254,0-3 1,5-10-250,-1 3 0,-2 1 266,2-2 1,-6-5 0,4-9 0,0-3-342,0-6 1,-1-9 221,3 1 0,3-4 317,-3-3 0,1 1 0,1 0 1,-2 0 268,1 0 0,2 2-124,2 4 1,-5 2 548,0 8 0,-3 6-92,3-1-284,3 7 1,-10 3-1,5 10 406,-2 5-305,5 5 0,-10 13 1,5 0 370,0 0-644,-5 0 0,11 0 1,-6 0-1151,2 0 845,1-7 0,1 4 0,0-6-1065,1 2 0,2-6 622,2 3 1,-5-12-1562,0-4 2312,-1-4 0,6-38 0,0-8 0</inkml:trace>
  <inkml:trace contextRef="#ctx0" brushRef="#br1">32970 15864 7678,'-16'-5'0,"0"0"0,0-1 2505,0 6 0,6 0-1289,-1 0 1,0 2-448,-5 3-575,0 4 1,2 7-133,3 0 0,4 2-14,7 3 0,-5-3 1,0 5-1,1-1-221,2-1 0,4 0 128,3-5 1,-1 0 59,7 0 1,-6 0 32,6 0-34,-1-7 1,6 4 0,0-8-427,0-1 0,0-3 1,0-2-1,0-5-560,0-4 1,4-5 252,-4-1 0,4-5 562,-10 0 0,4-6-11,2 6 1,-5-8 479,0 3 1,-8 1-171,3-2 0,-5 6 38,-1-6 1,0 2 255,0-2 0,0-1 1,0 7 1095,0 1-1119,-7 2 0,6 11 23,-5 7 0,4 9-125,2 12 0,-1 4 406,-5 7 0,5 7-132,-5 4 1,4 10 14,2 6 1,-5 3 14,0 2 0,-8 2 34,3 4 0,-6-3-340,-6 8 1,-1-2-207,-4 2 1,-3-10-1303,4-6 1,-5-14 769,-1-3 1,0-8-4454,0-7 4882,0-11 0,0-9 0,0-7 0,0 0 0</inkml:trace>
  <inkml:trace contextRef="#ctx0" brushRef="#br1">23671 17625 7675,'-16'0'3530,"6"6"-3143,-1-1 1,8 7 0,-3-1 0,6 3 696,6 2 1,-3 7-603,8 4 0,-1 5 1,6 5-1,2 8 369,4 7 0,-5 3-417,5 3 1,-5 3-119,0-8 1,-1 6-235,0-6 1,-2-1-117,-4-9 1,3-6-1,-6-10 1,0-6-998,0-3 0,0-9-495,-1-4 1,-3-7 405,8-9 0,-6-6 0,4-15 1120,-2 0 0,-16-50 0,0 35 0,1 0 0</inkml:trace>
  <inkml:trace contextRef="#ctx0" brushRef="#br1">23735 18025 7675,'-8'0'3169,"0"0"-2327,8 0-504,0 0 1,9 0-1,6-1 228,4-5 0,10 5-178,-3-5 0,5 4-59,1 2 1,5 2-142,0 4 1,1-3 88,-6 8-109,0-1 1,-6 6 0,-1 0 0,-2 0 0,-5 2 332,-5 4 1,-1-3-268,-7 8 1,-1-2-61,-9 1-185,-4 5 0,-7-8 0,0 5 0,-2-3 1,-2-2-257,-1-3 1,0-8-139,5-1 0,-6-7-2112,1 1 1608,0-3 0,6-9 909,5-4 0,24-67 0,-1 30 0,1 0 0</inkml:trace>
  <inkml:trace contextRef="#ctx0" brushRef="#br1">24392 18154 7675,'-16'7'1067,"1"7"1334,5 7-1867,-4 1-485,12-6 1,-4-2 0,12-4-80,4-4 489,5-4 0,2-2 0,3 0 0,3 0 0,0-2 9,0-4 1,4 3-495,-6-8 0,8 1 26,-2-6 1,-3 0-1,1 0 1,0-2 58,0-4 0,-7 5-352,-2-5 0,0 4 33,-5 2 1,-4 0-334,-2 0 345,-3 8 0,-4-7-236,-3 5 433,-4 3 0,-13-1 0,-1 8-103,-2 0 265,-1 0 0,-4 0 1,1 2 333,2 4-326,8 2 1,-2 10 0,8 2 248,2 1-88,8 8 0,-10-3 1,8 10 34,1 1 0,10 1-120,4-6 0,7 3-1014,4-3 1,4 2 421,7-13 1,0-1-1145,0-9 0,7-4 1541,4-7 0,9-35 0,6-16 0,6-2 0,0 0 0</inkml:trace>
  <inkml:trace contextRef="#ctx0" brushRef="#br1">25032 17497 7675,'-9'16'1279,"-3"0"248,6 0 1,-4 6-816,4-1 0,1 9-27,5 2 0,7 7-219,4 9 0,5 0 247,5 0-483,-3 8 1,7-7 0,-6 5 216,3-5-664,-1-1 1,-5-1 0,0-5-820,0-4 0,0-12 0,0-2 1036,0-1 0,-7-20 0,-2 3 0</inkml:trace>
  <inkml:trace contextRef="#ctx0" brushRef="#br1">24792 17977 7675,'0'11'1527,"0"0"0,0-6-1150,0 6 1,3-8 311,8 3 0,1-5-152,15-1 1,7 0-494,9 0 1,3-7-468,2-3 0,5-5 47,1-1 1,4-5 0,-3 0 0,1 1 375,-1 2 0,19-19 0,1-6 0</inkml:trace>
  <inkml:trace contextRef="#ctx0" brushRef="#br1">25528 17593 7675,'-16'0'0,"0"7"0,2 2 1393,3 7 1,-1 0-260,6 0-331,1 7 1,5 2 0,2 7 0,3 2 0,6 3 34,3 6 1,7 3-754,1 2 0,1-1 218,-2-5-560,-3 5 1,5-14-1,-7 5 1,0-4 0,0-4-1842,0-4 1,-2-2 2097,-3-8 0,-18-8 0,-11 0 0</inkml:trace>
  <inkml:trace contextRef="#ctx0" brushRef="#br1">25384 18073 12151,'18'0'1059,"3"0"1,4-5-995,7 0 1,5-8-3,1 3 1,6 1-313,-1-2 112,3 0 1,0-5 0,-3 2 0,-6 2 136,-3 1 0,-9-7 0,-2-7 0</inkml:trace>
  <inkml:trace contextRef="#ctx0" brushRef="#br1">25816 18057 7668,'0'11'1745,"0"0"-1220,0-1 1,2 5 1141,3-5-1324,4 5 0,7-14 0,2 5 0,1-6 0,5-6 25,1-4 1,-1-4-297,3-3 1,2-4-7,-8 0 1,4-1 0,-7 5 0,-4-3 4,0-1 1,-7 5-99,-2 5-221,-3 0 1,-2-5 0,-2 2 0,-3 4-207,-6 4 0,-8 3-40,-2-3 1,-6 4 245,6-3 1,-6 3-1,6 2 1,1 0-57,2 0 1,4 9 537,3 7 1,-1 2 525,6 9 1,1-1-395,5 6 0,0 2 244,0 4 0,2-5 42,3 5-671,4 3 0,9-8 1,2 5-325,1-4-320,7-10 0,-3-2 0,7-11-1024,0-6 0,0-3 1687,0-2 0,22-50 0,4-12 0</inkml:trace>
  <inkml:trace contextRef="#ctx0" brushRef="#br1">26296 17881 7668,'-10'0'0,"-1"0"2170,7 0 0,-3 2-1061,7 4 1,0 2-2,0 8 0,0 6-161,0-1-674,7 0 1,2 3 0,7 2 269,0 4-390,0-5 1,0 6 0,-1-6 0,-3-1 0,-1-2 393,1-4-230,-5-2-218,7 0-499,-12-8 305,5 0 1,-7-17 0,0-6-896,0-4 790,0-10 0,-5 5 0,0-8-344,1-1 630,-5 1 0,7 2 0,-3 2 358,3 1-298,2 0 1,0-5 0,2 2-122,3 3 0,-1-1-214,7 7 1,-1-6-168,6 6 0,0-6-753,0 6 0,0 1 1109,0 9 0,7 4 0,2 7 0</inkml:trace>
  <inkml:trace contextRef="#ctx0" brushRef="#br1">27145 17641 7668,'-8'-9'1199,"7"0"0,-6 6 817,-1-2-1590,7-8 1,-14 11 0,5-3 0,-4 3 447,-2 2 0,0 2-461,0 3 0,1 6-7,5 10 0,-3 6 48,8 10 1,-6 4-168,6 7 0,0 0 223,5 0-625,0 0 0,1 0 0,5-1 0,4-5 0,6-6-2492,6-8 0,3-10 566,7-7 2041,7-8 0,10-25 0,7-12 0,8-7 0,0 1 0</inkml:trace>
  <inkml:trace contextRef="#ctx0" brushRef="#br1">27689 17753 7668,'-18'2'376,"-3"3"0,-3-1 469,-2 7 0,-3 5-943,8 5 0,1 2-45,10-2 1,3 3 1369,7 2 1,0 8-44,0-7-1073,7 7 0,3-15 0,10 6 1,3-2-1,2-5 1,3-6 1,8 1-128,1-8 1,1 1-300,-6-6 0,0 0 68,0 0 0,-2-8 50,-3-2 188,3-5 0,-11-2 1,6-5 217,-2-4 310,-1-5 0,-13-1 0,-4 2 126,-3 4-280,-2-5 0,-2 8 0,-5-4 406,-9 6-716,0 3 1,-16-3 0,0 1-507,-9 6 0,0 0 324,-2 9 1,3-1-1710,-3 6 1,-2 0 779,8 0 1,7 4-973,8 7 2027,12-1 0,45 56 0,19 3 0</inkml:trace>
  <inkml:trace contextRef="#ctx0" brushRef="#br1">28377 17657 7668,'-16'0'0,"5"0"2133,1 0 0,-1-2-1040,-5-3 0,-5 3 212,-1-3 1,1 3-822,5 2 1,-5-5-581,-1 0 0,-1-1 497,2 6 253,3 0-594,-5 7 0,9 2-54,3 7 19,4 0 0,7 2 1,2 0 100,3-2-428,4 3 1,14-10 0,4 7-60,3 0 357,2-7 0,2 4 0,1-6-50,3 2 35,-1-6 1,0 11-1,1-5 686,-3 0-344,-1 5 1,-9-5-1,-4 7 685,-3 0 0,-4 0-475,-3 0 1,-4 6 21,-7-1 0,-7 6-99,-4-6 0,-10 8 52,-6-3 0,-3-1-1182,-2 2 1,-5-8 465,-1 3 1,-4-12-2479,4-4 1,1-4 286,5-2 2399,7 0 0,9-79 0,12 30 0,1 0 0</inkml:trace>
  <inkml:trace contextRef="#ctx0" brushRef="#br1">28649 17209 7668,'-9'-9'5865,"2"9"-4947,7 11 0,7 10 0,4 8 0,5 6-52,5 8 1,-3 5-459,3 5 0,4 10 24,2 6 1,-2 0-686,1-5 1,-6-5-817,1 0 733,-3-8 0,-2-3 1,0-12-1,-2-8 336,-3-6 0,-4-19 0,-7-5 0</inkml:trace>
  <inkml:trace contextRef="#ctx0" brushRef="#br1">28393 17737 10292,'16'-7'3685,"9"4"-2766,7-8 1,9-5-746,12-5 1,4-6 55,7 6-557,0-8 1,0 11 326,0-3 0,14-4 0,4 0 0</inkml:trace>
  <inkml:trace contextRef="#ctx0" brushRef="#br1">29833 17529 7662,'-10'-5'637,"1"-2"825,2-2-819,-6 5 1,10-10 0,-6 3 0,0-1 0,0 1 1319,-3 6 1,-3 3-1358,-1 2 1,0 2-248,0 3 1,-1 6-171,-5 10 1,4-1 111,-3 7-209,3-1 0,2 6 0,2 0 0,2 0 0,3-1-2,2-5 0,3 1-358,9-11 1,4 3-168,7-8 0,9-4 1,5-1-1,8-6-300,3-6 0,1 3 240,6-8 0,-7 7 279,-3-1 1,1-2-1,-2 2 1,-3 1 59,-6 2 1,-5 2 159,-7 0 1,-7 7 296,-3 4 0,-5 5 339,-1 5 1,-8-3-217,-8 4 0,-2 1 232,-9-2 1,6 6-327,-6-6 0,2 6-98,-1-6 0,-5-5-24,5-5 0,3-2-1364,1 1 1,-1-3-1872,2-7 1,5 0 1469,5 0 1557,7 0 0,33-42 0,15-12 0</inkml:trace>
  <inkml:trace contextRef="#ctx0" brushRef="#br1">30314 17497 7662,'-16'2'0,"0"3"0,-6-1 0,1 7 0,1-1 1142,10 6 1,-5 0-341,5 0 1,3 7 21,1 4 0,6 3-544,6 2 1,3 2-139,7 3 0,1 3-22,5 2 10,-5-3 0,14-12 0,-5-2-261,5-2 105,1-2 1,0-12 0,0-3-202,0-5 207,-7-1 0,5-7 0,-5-5 483,0-8-394,-2 3 1,-7-15-1,0 1 455,0-4-344,0-10 0,-7 11 0,-4-3 512,-3 3-453,-2 2 1,-2 0 0,-3 2-177,-6 3 0,-10-1-555,-6 7 1,-9-1 378,-1 6-1122,-7 0 0,3 7 1,-6 4-386,5 3 1620,3 2 0,-8 43 0,-2 10 0</inkml:trace>
  <inkml:trace contextRef="#ctx0" brushRef="#br1">30634 17001 7662,'-9'9'844,"2"5"18,7-3 0,0 10-768,0 6 1,1 5-237,5 5 1,8 6 1600,7 10 1,6 4 0,-4 7 0,2 0-525,3 0 1,-4-5-910,-3 0 0,2-3-426,-2 3-19,8-4 0,-11-8 1,3-7-1,-3-6 419,-2-5 0,14-10 0,4 4 0</inkml:trace>
  <inkml:trace contextRef="#ctx0" brushRef="#br1">31066 17577 8972,'-16'0'3167,"5"6"-3749,0-1 1,8 7 2307,-2-1 0,5 5-775,5 5 1,4-1-853,7 7 0,7-2 0,2 3 0,1-3 11,1-2 0,0 0-81,5-2 1,-2-5-79,-3 0 0,1-1 0,-6-10 1,-3-1-213,-1-3 0,1-4-26,-3-8 1,4-1 125,-9-15 1,-4-1 0,0-8-1,-2-1-268,1 1 0,-1-3 555,-5 2 0,0 5 31,0 5 230,-7 0 0,3 4 0,-6 7 76,-3 9 1,6 7-175,2 5 1,3 6-60,2 10 0,0 4-29,0 7 0,0 0-34,0 0 1,2 0-185,3 0 0,2 0-258,4 0 1,1-1-287,-6-5 1,6 3 290,-1-8-1637,-4 0 1,7-5-1746,-3 0 3652,3-7 0,9-37 0,2-17 0</inkml:trace>
  <inkml:trace contextRef="#ctx0" brushRef="#br1">31834 16985 7662,'-7'16'0,"3"5"464,-6 1 0,6 11 492,-1-1 1,3 18 1136,2 4 1,0 6-1055,0 4 1,7 7-502,4 4 0,3-4-101,2-2 1,0-6-484,0-10 0,0-1-145,0-15 1,0-1-220,0-10 0,-5-3-1004,-1-7-1466,-6 0 2880,3-7 0,-28-16 0,-6-11 0</inkml:trace>
  <inkml:trace contextRef="#ctx0" brushRef="#br1">31530 17417 7662,'-9'2'1767,"4"3"2129,-4-3-2738,7 12 1,2-12 669,11 3 1,5-3-1616,5-2 0,4 0-69,7 0 1,5 0-592,1 0 1,4-2 0,-4-1 0,-1-4 295,2-2 0,-5 3-109,3-4 260,-3 6 0,-2-17 0,0 3 0</inkml:trace>
  <inkml:trace contextRef="#ctx0" brushRef="#br1">32170 17417 7662,'0'16'0,"0"0"0,0 0 374,0 0 1,5 2 1124,1 3-748,-1 4 1,-3 2 0,1 0 0,5-1 0,-1 3 728,0 3 0,5-4-1100,-1 10 0,-2-5 186,2-1-625,-8-7 1,11 5 0,-5-5 0,2 0 0,-2-3-3122,-2-5 2133,-2-8 1047,-5-2 0,-14-49 0,-4-12 0</inkml:trace>
  <inkml:trace contextRef="#ctx0" brushRef="#br1">32074 17081 7662,'-30'66'0,"-4"12"0</inkml:trace>
  <inkml:trace contextRef="#ctx0" brushRef="#br1">32410 17561 7662,'0'23'0,"-5"0"687,0 4-317,-1 3 0,6-10 0,0 5 0,0 0 0,0-2 1015,0 0 0,7-2-965,4-5 1,3 0 126,2 0-414,0 0 1,6-7 0,-1-3-35,-2-5 0,5-1 0,-1 0 1,0-1-106,0-5 0,-7-1 17,-5-4 0,-2-5-192,1 0 1,3 0 0,-8-7 0,-1 2-115,-3 0 0,-1-2 341,0 1 0,-1 4 31,-5-3 0,-3-2 0,-7 2 0,-1 1 487,-5 2 0,4 2 335,-3 0 0,-2 6-1101,2-1 1,-6 7 195,6-1 1,-6 3-878,6 2 1,5 2-338,5 3 539,0 4 0,2 7-89,4 0 1,3-5-350,2 0 1,2-8 409,3 2 709,4-3 0,57-30 0,12-8 0</inkml:trace>
  <inkml:trace contextRef="#ctx0" brushRef="#br1">32682 17401 7661,'16'0'524,"0"0"1,0 0 744,0 0 0,-7 7 265,-3 4 0,1 5-787,-2 5 0,0-1-55,-5 7 1,0-1-277,0 6 1,0 2 64,0 3 1,0-3-139,0 4 1,0-10-285,0-1 0,0-8 43,0 3 1,6-10-6,-1-1-116,0-8 0,-5 3-329,0-12 0,0-4-671,0-12 1,6 3 430,-1-8 0,2 0-323,-2-5 0,3 0 420,2 0 1,4 0 244,-3 0 0,2 2 338,-3 3 1,8-1 365,-7 6 1,6 1-254,-6 5 0,9 7 265,1 4 1,2 5 870,-1 5 1,-3 6-543,8 10 1,-8 6-51,3 10 0,1-1-321,-2 7 1,0-8-231,-5 2 0,0-1-352,0 1 1,-1-5-1040,-5 0-506,-3 0-1866,-7-14 3565,0 5 0,-21-49 0,-6-12 0</inkml:trace>
  <inkml:trace contextRef="#ctx0" brushRef="#br1">2465 13975 7756,'-16'0'0,"5"0"230,0 0 1,8-1 0,-4-5 214,0-4 1,5-5-1,-3-1 1,5-1 220,5-5 0,-2-3-456,8-7 1,-2-7 105,2-4-92,3 4 0,-5-12 0,7 3 0,0-4 0,0-3 207,0-4 1,0 2-381,0-1 0,-2 6 0,-2-3 1,-1 3-125,2 4 0,1 4-13,2 12 0,-5 0-153,-1 0 1,-1 7-1,4 5 12,-3 8 1,-4 5 49,4 7 0,-6 7 162,1 4 0,-3 5 1,0 7-1,1 7 129,3 6 1,1 8-71,-2-1 1,-3 8 18,3 3-117,4-1 1,-5 2 0,4 2-41,0 0 80,4-2 0,-8-7 0,6 0 1,1 0-1,0-2-51,-1-3 0,1-11 47,5-11 0,0-3 44,0-2 0,0-7 134,0-4 1,-5-5-44,-1-5 0,1-6 173,5-10 1,-2 2 49,-3-8 0,3 0-64,-3-5 1,-2-2-247,1-3 0,-1 1 121,2-6 0,1 1-93,-6-2 0,1-3-8,-2 3 0,-3-8-158,3-3 0,-3 1-68,-2 5 0,0 0 68,0 0 0,-5 2-221,-1 3 0,1 9-92,5 7-286,-7 8 0,3-2-141,-6 10-426,6 4 607,-3 7 667,7 0 0,21 42 0,6 12 0</inkml:trace>
  <inkml:trace contextRef="#ctx0" brushRef="#br1">3473 13575 7759,'-16'0'0,"2"-2"0,1-1 0,3-3 741,-1 1 1,0 0 0,1-2 191,-3-2 1,6 7-880,2 2 0,3 7 105,2 9 0,0 2-4,0 3-110,0 4 0,5 7 1,3 0-1,0 0 1,5 0-184,1 0 1,7 6-194,1-1 276,-1-7 1,0-1 0,3-8 0,-1-1 0,2-4-70,-1-6 1,-2-3 113,4-7 78,-6-7 0,3-2 0,-7-8 1,0-5-1,-2-4 161,-3-5 0,2-3-42,-8-3 0,0 3 1,-5-3-1,-2 5 239,-3 5 1,-6-3-154,-10 3 1,2-1-434,-8 1 0,-2-1 102,-8 6 1,3 1-424,-3 5 0,3 2 236,2 3 1,2-1-178,3 6 0,4 1-774,7 5-653,0 0 1849,7 0 0,52 0 0,19 0 0</inkml:trace>
  <inkml:trace contextRef="#ctx0" brushRef="#br1">3905 12951 7774,'-2'-11'673,"-3"0"1027,3 8-1269,-5-4 1,9 14-26,3 4 0,4 10 362,7 6 1,-2 10-298,-3 6 0,3 3-176,-3 2 1,-2 12 23,2 4-292,-8 4 1,6-2 0,-5 3 0,1 6 0,-2 1-649,-1-1 1,0-6-193,3-10 1,-1-4 0,5-7 812,-2 0 0,13-14 0,-3-4 0</inkml:trace>
  <inkml:trace contextRef="#ctx0" brushRef="#br1">3633 13495 7774,'-16'7'683,"0"4"1,2 3 945,3 2 1,6 0-921,10 0 1,4-5-89,7-1 1,9-1-28,7 2 0,7-4-214,9-7 0,7 0-295,4 0 1,1-2 0,1-3 0,-2-4-257,1 0 0,-5-5-478,-1 3 0,1-3 649,-2-2 0,7-7 0,-3-2 0</inkml:trace>
  <inkml:trace contextRef="#ctx0" brushRef="#br1">5026 13447 7710,'0'-16'92,"0"5"0,-2 1 215,-4-3 799,5-1 0,-8 5 0,3 4-34,-4 3 1,-4 2-764,-2 0-192,7 7 0,-4-3 1,6 5-1,-2-1 0,-3 0 104,-2-1 1,3 5-94,0-1 1,1 3-53,-6 2 0,0 0 145,0 0-288,0 7 1,0-3 0,0 6 0,1 3-1,3 1 6,1 2 0,8 6 1,-3-1-1,4-3 36,2-6 0,8 1-271,2-8 0,5-5 98,1-5 0,5-8 0,2 3 0,0-6-137,0-6 1,4-8 205,-6-7 0,6-8 151,-6 2 0,1-5-17,-6-5 1,0 3 228,0-3-259,-8 3 0,5-3 0,-8-1 167,-1 3-131,-2 1 1,-2 6-1,0-1-7,0 1-12,0 1 1,0 11 0,0 0-93,0 0-84,-8 0 104,7 7-164,-6 2 145,7 7 132,0 7 0,0 2 3,0 7 0,0 0 145,0 0 0,0 0-24,0 0 1,0 2 151,0 3 0,0-1-51,0 6 0,5-4-76,0 4 1,1 1-23,-6 5 1,0 0 6,0 0 1,1 6-158,5-1 1,-5 7 69,5-1 0,-4 3-24,-2 2 0,-2 6 83,-4-1 1,5 2 145,-5-1 1,-1-5 15,2 5 1,-6-12-42,6-4 1,-6-4 297,6-2-120,0 0-402,5-8-55,0 0-271,0-16 130,0 0-257,0-8 296,0 0 521,0-8-264,-8 7 1,0-6-85,-8 7 1,0-6 86,0 1 1,-6-6 118,1 6 1,-2-8-254,1 3 0,5 1-258,-5-2 1,5 1 108,1-6 0,0 1-67,0 5 159,0-5 1,1 6 18,5-7 1,-3 6 93,8-1 1,-2 6-34,1-6 27,5 0 88,-14-5-62,14 0 1,-12 0-503,8 0 154,-1 8-419,6 0 448,0 8 1,6 2-48,-1 4 1,8 2 74,-3 8 1,-1 0 56,2 0 0,-2 0-55,1 0 268,5 8 0,-8-7-3,3 5 0,3-4-74,-8-2 0,6-6-753,-6 1 1,2-2-119,-1 1-1366,-5-2 2254,14-8 0,-14-43 0,7-11 0</inkml:trace>
  <inkml:trace contextRef="#ctx0" brushRef="#br1">5378 13239 7711,'-16'9'0,"0"5"0,0-3 0,1 3 0,5 2 851,3-7 0,7 5 0,0-1 0,1 4 0,3 5 82,1-3 1,8-1-728,-3-2 0,5 5-163,1 1 0,0-1 70,0-5-153,0-7 1,1 5 0,3-3-1,1 1-59,-1-1 1,-2-4-78,-2-7 0,0-2 26,0-3 0,0 0 0,0-10 1,0-4-114,0-4 0,0-4 75,0-5 0,-2 0 142,-3 0 1,1 0-1,-7 0 1,-1 2 52,-2 3 0,-2 4 337,0 7-33,0 0-164,0 7 0,0 4-104,0 10 284,0 4 1,0 14 0,0 6 199,0 6 1,0-1-174,0 3 0,5 2-373,0-1 0,6-1 138,-6-5 1,3 0-1011,-3 0 0,4-5-45,7-1 0,0-8-438,0-2 1,0-1 423,0-10 950,7 0 0,30-69 0,-19 24 0,0 0 0</inkml:trace>
  <inkml:trace contextRef="#ctx0" brushRef="#br1">6194 13287 7711,'-18'-11'513,"-3"1"0,3 1 723,-3-2 0,3-1 391,2 6-1173,0-6 0,0 10-153,0-3 1,5 3-96,1 2 0,4 7 168,-4 4-231,6 10 1,-8 4 0,6 7 27,3 0 0,1 0 0,2 0 1,0 0-88,0 0 0,0-2-422,0-3 1,5-2 213,1-4 0,6-5-607,-1 0 0,3-7 65,2-9 290,0 0 1,5-7 0,1-4-406,-3-3 392,6-9 0,-9 3 1,2-6 58,-6-3 1,-1 1 332,5 1 0,-5-3 437,-1 3 0,-6 4-283,1 2 1,2-2 2070,-1 1-669,-1 1-161,-5 5-658,0 7-535,7 23 1,-5 6 38,3 17 1,-1-1-1,1 1 0,-1-3-160,6 3 1,-4-3-184,4-2 1,-4 4-1106,4-4 1,-1 1 54,2-11 1,3-1-1882,-3-5 2138,3 0 892,2-7 0,7-52 0,2-19 0</inkml:trace>
  <inkml:trace contextRef="#ctx0" brushRef="#br1">6546 13287 7711,'-9'2'1270,"4"3"0,-2-1-698,1 6 0,1 1 327,5 5 0,0 0-387,0 0 0,0 2-166,0 3 1,0-1-124,0 6 1,0-4-36,0 4 0,0-6 121,0 1-220,0 4 0,2-7 312,3 3-332,-3-3 1,5-11-141,-7-7 1,0-12 1,0-10 0,2-4 39,3 4 1,-3-6-82,3 1 1,2 2 135,-1-1 1,1 4 43,-2-4 0,-3 6-999,3-1 1,4 3 451,2 2 1,-2 0-550,1 0 1,1 2 1026,5 3 0,43 18 0,10 11 0</inkml:trace>
  <inkml:trace contextRef="#ctx0" brushRef="#br1">6994 13367 7711,'-25'0'0,"2"-5"1493,7-1 1,0-1-958,0 2 0,0 3 1303,0-3 0,0-2-889,0 1 0,5 1-540,1 5 1,4 0-277,-4 0 0,4 2-108,-4 3 1,6 4 211,-1 7-206,3 7 0,-3 2 0,-1 5 0,3-1 0,1-3 110,2 3 0,2-1-693,3-1 1,2 1 288,4-6 1,3-3-494,-3-8 1,3 2 222,2-8 1,6 0-8,-1-5 0,0-7 96,-5-4 0,0-10-35,0-6 1,0 2 371,0-1 1,0-1-49,0-5 0,-5 2 492,0 3 0,-6-3-280,6 3 1,-8 2 1056,2-1 0,3 11 579,-3-1 12,0 4-1278,-5 3 1,0 9-170,0 11 0,0 10-147,0 6 0,0 3 63,0 2 0,0 2-187,0 3 1,0-3 86,0 3 1,0-8-816,0-3 0,0-4-1375,0 4-1388,0-6 1754,0 3 371,0-14 1378,7-9 0,9-87 0,-3 30 0,-1 0 0</inkml:trace>
  <inkml:trace contextRef="#ctx0" brushRef="#br1">7282 13271 10668,'0'16'2116,"0"0"0,0 0-1399,0 0 1,0 0-302,0 0 1,0 7-3,0 4 1,6-4-154,-1-2 0,2 2-206,-2-1 1,-1 4-86,7-4 0,-6-3-395,6-8-41,-8 3-202,11-12 0,-10 5 142,7-7-60,-8-7 1,4-4 0,-7-10-722,0-6 1034,7 4 0,-5-7 1,4 3-148,-5-3 282,6-2 1,-5 7 0,4 4 159,-5 3 182,6 2 0,-5 0 0,5 2 1844,0 3-1394,-5 4 0,12 9 546,-3 3 0,-2 6-697,2 10 1,-6-1-184,6 6 1,-8 1-350,3 5 0,1-2 93,-2-3 1,6 3-1005,-6-3 1,2-2 92,-2 1 0,-1-6-1402,7 1 2249,-8-3 0,19-45 0,-5-10 0</inkml:trace>
  <inkml:trace contextRef="#ctx0" brushRef="#br1">7810 12791 7710,'0'16'971,"-1"2"122,-5 3 1,5 6-454,-5 10 0,4 4 343,2 7 1,6 5-317,-1 1 1,8 6 187,-3-1 0,10 1-593,1-1 0,0-6-57,-4-10 1,-1 1-755,0-6 471,0-1 1,-2-12 0,-2-4-2306,-1-3 1093,0 5 1,-1-5-2217,1 3 3506,-8-10 0,-17-32 0,-12-15 0</inkml:trace>
  <inkml:trace contextRef="#ctx0" brushRef="#br1">7554 13335 7695,'-9'11'986,"4"-1"0,3-4 171,2 4-650,0-6 0,9 3-86,7-7 0,2 0-156,9 0 0,-2 0-273,1 0 1,5 0-266,-5 0 1,4 0-1035,2 0 0,-5-5 1307,0-1 0,7-6 0,7 3 0</inkml:trace>
  <inkml:trace contextRef="#ctx0" brushRef="#br1">8147 13399 7695,'-9'7'1860,"-6"2"-1022,14 0 1,1-2 257,10-7 0,10-2-928,1-3 0,8 1 0,-3-6 0,3-3 64,-2-1 0,1-2 186,-7 0-317,8 0 1,-11 0 0,1 0 0,-5 0 0,-3 0 358,1 0 0,-4 5-380,-3 1 1,-3-1-206,-2-5 0,-2 5 1,-3 2-1,-6 0-185,-3 1 1,-2 4 299,0-1 1,-6 3 104,1 2 0,0 9 0,5 5 0,1 6 155,5-1 0,-4 6 192,3 2 1,4 1 39,1-1-406,5 3 1,1-5 0,0 7 59,0 0-414,0-7 1,7-2 0,3-7-1005,5 0-27,8 0 1,-5-2 0,5-1-376,0-3 609,2-6 1,5 3 1074,-3-7 0,24-35 0,1-10 0</inkml:trace>
  <inkml:trace contextRef="#ctx0" brushRef="#br1">8691 13223 7693,'-16'7'0,"5"-3"733,0 6 182,8 1 0,-10 5 121,8 0 0,0 0-494,5 0 1,0-5-23,0-1 1,7-4-150,4 4 1,3-6-42,2 1 0,0-3-84,0-2 0,0 0-220,0 0 1,0 0 62,0 0 0,3-2-52,-3-3 0,4-4 167,-9-7 0,3 0 0,2 0 0,-7 0-559,-4 0 0,-3 0 134,-2 0 0,0 0-146,0 0 1,-2-4 161,-3 4 1,1-3 259,-7 8 55,-6 4 0,-1-2 0,-3 6 364,3-3 1,-4 8-109,1 9 0,-2 5 100,2 5 1,3 4-137,-3 7 1,8 0-99,2 0 1,8 2-397,-2 3 0,3-3 142,2 3 1,0-5-778,0-5 1,7 1 158,4-6 1,8-1-130,2-5 1,3-7 18,-3-4 1,-2-3-307,8-2 1,-2 0-1245,2 0 2300,3-7 0,30-59 0,-21 23 0,-1-1 0</inkml:trace>
  <inkml:trace contextRef="#ctx0" brushRef="#br1">9171 13111 7684,'-11'0'1506,"1"0"276,-1 0 1,-5 2-971,0 3 1,5 4-29,1 7 1,1 2-139,-2 3-440,4-3 1,7 12-1,0-5 8,0 0 1,0 5 0,0-5-1,2 2-392,3-1 1,4-6 12,7 1 1,0-8-225,0-3 0,-5-6-94,-1 1 0,1-3-1049,5-2 924,0 0 0,0-9 0,0-7-1056,0-9 1304,0-5 0,0-4 0,0-1-598,0-3 577,-7-6 0,3-2 0,-6-10 381,-3 0 0,-19-18 0,-9-11 0,7 22 0,1 1 0,-1-1 0</inkml:trace>
  <inkml:trace contextRef="#ctx0" brushRef="#br1">9219 12647 7684,'0'-16'2111,"0"0"-1160,-7 7-105,-2 2 1,0 16-355,4 7 0,3 12 1321,2 9-1337,0 15 1,0-8 0,2 13-13,3-2 1,4 6 255,7-2 1,0-2 646,0 1 1,0 4-1936,0 3 0,0-5 152,0-12-547,0-7 1,0-2 962,0-7 0,7-57 0,2-14 0</inkml:trace>
  <inkml:trace contextRef="#ctx0" brushRef="#br1">9891 12807 7701,'0'-16'1925,"0"0"-210,0 0-1128,0 7 0,0 9-279,0 10-146,0 12 1,5 3 0,3 9 0,-1 3 0,2 6 190,-1 3 1,-2-4-341,4 1 1,-4-2 0,4 4 0,1-5-1043,-2 0 1,3-3 552,-6-5 1,4-2-1152,-4-3 1627,6-4 0,-24-28 0,1-6 0</inkml:trace>
  <inkml:trace contextRef="#ctx0" brushRef="#br1">9683 13111 7703,'0'11'1585,"0"-1"-1264,0-6 0,7 5-128,4-4 0,5-3 221,5 3 1,4-5 0,9-3-1,1-5-486,3 0 0,8-3-539,2-5 1,5 5 610,6 1 0,25-8 0,-1-7 0</inkml:trace>
  <inkml:trace contextRef="#ctx0" brushRef="#br1">10387 13143 7703,'-16'16'0,"6"0"0,-1 0 0,0 5 484,-5 1 0,7 6 0,4-3 0,3 0 497,2-4 1,0-3-621,0-2 0,7-2-267,4-3 1,3 1 0,4-6-1,2-5 191,1-4 1,7-1-283,-1-6 0,-4-1 60,-1-5 1,-3 0 0,1 0 0,1-2 103,-1-3 0,-4 3 88,-6-3 0,3 3 57,-8 2 1,0 0 121,-5 0 0,-1 5 43,-5 1-501,-3-1 0,-8-5 0,-5 2-274,-4 3 50,-5-3 1,-1 7-1,0-4-2208,0 6 1905,0 3 0,7 2 1,4 0 550,3 0 0,31 35 0,6 10 0</inkml:trace>
  <inkml:trace contextRef="#ctx0" brushRef="#br1">11092 12791 7703,'-13'-11'0,"-1"0"0,0 1 0,1 1 0,1 2 281,-3 0 0,5 5 0,-1-4 1457,-1 5 24,5 1 0,-1 7-784,8 3 1,0 5-667,0 1 0,0 5-122,0 0 1,0 8-19,0-2 1,0 3 69,0 2-119,0 7 0,0-4 0,0 8 1,0 2-1,0 1-583,0 2 0,6 4 0,-1-3 0,-1-4-872,-3-4 0,-1-4-283,0-5-471,0 0 1437,0-7 649,0-9 0,-7-44 0,-2-17 0</inkml:trace>
  <inkml:trace contextRef="#ctx0" brushRef="#br1">10739 13223 7703,'-8'2'2502,"2"3"-1458,4-3 0,4 5 135,4-7 1,4 2-726,12 3 0,-3-3-217,8 3 0,1-3-383,10-2 0,-5 0 0,6 0 0,-1 0-992,-1 0 0,2 0 344,-1 0 1,-10 0-992,4 0 1785,-3 0 0,3 0 0,0 0 0</inkml:trace>
  <inkml:trace contextRef="#ctx0" brushRef="#br1">11364 13239 7703,'-11'16'5389,"0"0"-4179,8 0 1,-10 5-624,8 1 1,0-1 100,5-5 0,-2 0-658,-4 0 1,5 0-1133,-5 0 615,5 0 0,2-2 1,3-1-1154,1-3 0,6-8 1640,-6-2 0,8-42 0,-4-19 0</inkml:trace>
  <inkml:trace contextRef="#ctx0" brushRef="#br1">11300 12871 7694,'-8'-16'0,"1"5"2228,-3 0-1344,3 8-1454,-1-4 165,7 7 405,-6 0 0,42 28 0,10 8 0</inkml:trace>
  <inkml:trace contextRef="#ctx0" brushRef="#br1">11652 13303 7694,'-18'0'1039,"-3"0"1,3-2 3817,-4-3-3562,5 3-2264,-6-5 0,10 2 112,-3-1 3315,11 1-2262,-2 5 0,7 2-275,0 3 132,7 4-34,-5 7 1,6-2 0,-4-1 0,1-3 0,-1 3-196,-2 1 1,3-3-834,0-1 477,1-6-436,1 10 685,2-12 0,1 5 1,-1-9-505,-2-3 606,6-4 0,-4-7 0,7 0 306,0 0-26,0-7 1,0 5 0,-2-5 1216,-3 0-803,3 5 0,-7-5 0,5 7 1129,-1 0-1057,0 0 0,-1 5 56,1 1 0,-2 8-305,2 2 0,-4 3-168,-7 13 1,5-1-1,0 11 0,1-1 139,-6 2-468,7 3 0,-5-5 0,3 7-1872,-3 0 1476,5-7 1,-4 3-1,6-4-1434,-2 0 1,4-9 421,-6 1 1569,8-11 0,-4-19 0,7-13 0</inkml:trace>
  <inkml:trace contextRef="#ctx0" brushRef="#br1">12180 13191 7694,'-16'0'1873,"0"0"1,0 0-896,0 0 1,5 0-323,0 0 0,6 5-363,-6 1 1,8 6-148,-2-1 1,-3 3 5,3 2 1,0 2-104,5 3 1,-2-3-47,-3 3 0,3 4 0,-3 0 0,3 2-305,2-1 0,0-4 128,0 4 0,0-6-480,0 1 0,5-3 20,0-2 1,8-7-816,-2-4 1072,-4-3 1,9-2-1,-2-2-1119,5-3 1264,3-4 1,-6-12-1,0-1 1,0 1-1,0-2-235,0-4 1,-2-1 262,-3 1 0,1-5 335,-6 0 1,4-2-28,-4-8 1,-1 4-1,-5-6 1,-2-4 207,-3-4 0,1-7 47,-6 6 1,-1 0 69,-5 5 1,2 9 941,3 7 584,-3 7-1423,5 16 1,0 16 79,4 14 0,3 10 80,2 6 0,0 4 275,0 7 1,2 5-332,3 1 1,-1 6 158,6-1 1,-4-4-789,4-2 0,-4 2 39,4-1 0,-4 3-1115,4-9 1,-6 1 699,1-11 1,2-6-2010,-1-6 0,4-6 2378,-4 1 0,6-31 0,-3-10 0</inkml:trace>
  <inkml:trace contextRef="#ctx0" brushRef="#br1">2801 14840 7689,'-7'-11'2546,"-4"0"-1273,-3 8 1,5-1-235,4 15 1,3 3-493,2 18 0,7-2 0,4 13 0,3 2 393,2 1 1,0 7-505,0 1 0,0 4-123,0-4 0,-5-1-613,-1-5 1,1-2 0,5-3 0,-2-6-1041,-3-3 1,3-9 605,-3-4 0,-2-3-911,1-2 1,-4-7 1644,4-4 0,-20-38 0,-1-12 0</inkml:trace>
  <inkml:trace contextRef="#ctx0" brushRef="#br1">2769 15208 7707,'-11'0'672,"1"0"-6,6-7 0,-1 5-110,10-3 1,4-2 695,7 1 1,7-1-1116,4 2-119,10 3 1,-1-10 0,6 5 0,3-1 0,-1 1-17,-1 4 1,1 1-180,-6 2 0,3 0 175,-9 0 1,-4 7 0,-12 4 0,-2 3 147,-3 2 0,-4 7 297,-7 4 1,-2-2-60,-3 1 1,-9 1 644,-8 5-823,-6 0 1,5-2-1,-6-1 220,3-3-412,-1 1 0,-5 0 0,2-2 323,3-2-707,-3-2 0,14-5 0,-2-2 41,6-3-1362,8-4 1,-3-9 67,7-3 1623,7-4 0,15-25 0,8-12 0,4-2 0,1 0 0</inkml:trace>
  <inkml:trace contextRef="#ctx0" brushRef="#br1">3393 15304 7707,'-5'11'0,"-1"-1"0,1-4 505,5 4 588,0-6-650,0 3 1,7-7 0,6 0 791,6 0-947,-1 0 0,5 0 1,-5-2 273,3-3-414,-3 3 0,10-12 1,-6 3 262,-3-3-427,6-2 1,-7-2 0,3-1 0,-3-3-1,-4 3-370,-3 1 0,2 2-751,-8 0 827,0 0 0,-7 0 101,-3 0 0,-4 7 277,-7 4 1,-7-2 268,-4 1 1,2 1-76,-1 5 0,-1 7 163,-5 4 0,5 5 632,1 5 1,6 4-428,-1 7 1,5 2-257,5 3 1,-1-1-170,6 6 1,3-4-261,8 4 0,4-6 104,7 1 0,7-5 156,4-5 1,3-4-1291,2-7 0,5-5-1816,1 0 1,4-8 2900,-4 2 0,7-35 0,4-16 0,3-3 0,-1 0 0</inkml:trace>
  <inkml:trace contextRef="#ctx0" brushRef="#br1">4113 15064 7707,'-23'0'0,"-3"0"0,1 0 774,-2 0 0,2 0 1058,-2 0 1,-1 2-493,7 3 0,-6 2-706,6 4 1,-1 3-323,6-3 0,2-2-226,3 1 122,4 1 1,2 0 206,0-1-532,6 1 0,8 0 0,7-2-310,0-2-16,7 5 1,-3-8 0,7 6-259,1 3 133,2-6 0,2 7 0,0-5-464,0 0 959,0 5 1,0-10 0,-1 6 180,-5 3 1,4-1 86,-3-1 1,-4 3 181,-1-3 0,-6-2 139,-6 1 1,3 1 554,-8 5 0,-1 0-336,-10 0 1,-3 0 95,-7 0 1,-5 0-781,0 0 1,-8-5 19,3-1 1,1-1-1592,-2 2 1,0-4 805,-5-7 1,7 0 713,4 0 0,-11-64 0,-2-16 0</inkml:trace>
  <inkml:trace contextRef="#ctx0" brushRef="#br1">4561 14696 7707,'-16'0'0,"6"1"3290,-1 5 0,2 5-1809,-1 10 0,1 6-1842,3 10 0,5 9 750,-5 7 1,4 6 1255,2-5 1,8 1-697,2-2-887,4-3 1,2 5 0,0-9 303,0-3-789,0-4 1,0-7-1,0-2-3563,0-3 2743,0-4 1,-5-7 1242,0 0 0,-22-21 0,0-6 0</inkml:trace>
  <inkml:trace contextRef="#ctx0" brushRef="#br1">4241 15080 7707,'-16'0'7076,"0"0"-5484,7 0 0,2 2-2859,7 3 1,9-3 1354,7 3 1,9-3 1638,12-2 1,-1-7-1740,7-4 0,-1-3-1696,6-2 716,0 0 1,0 5 991,0 1 0,2-8 0,5-4 0,5-3 0,0-1 0</inkml:trace>
  <inkml:trace contextRef="#ctx0" brushRef="#br1">5794 14904 7676,'-11'0'668,"0"0"0,1 2 1481,1 3-1663,-5-3 0,5 5 1,-7-7-1,0-2 1,0-2-1,0-3 897,0-2 1,-2 4-963,-3-6 0,3 8 57,-3-2 1,-3 3-273,3 2 1,-2 0-6,2 0-120,3 0 1,-5 2 0,7 3-5,0 6 1,0 3 0,1 2 0,5 2-50,4 3 1,5-3-215,1 3 1,7-3-31,3-2-263,12 0 1,4-5 0,10-3 173,1 0 1,6 2 0,-4-4 0,0-3 38,0-1 1,4 3 120,-6 1 0,-1 4 505,-9-4 0,-4 1-42,-7-2 930,0 4-813,0 14 0,-9-5-38,-7 3 1,-9 2-16,-12-1 1,1-1-23,-6-5 1,-1 0-432,-5 0 1,0-2 120,0-3 0,0 3-1227,0-3 1,2-4 578,3-2 0,-2-3-1267,8-2 1,2-2 350,8-3 1,4-4 1513,7-7 0,26-14 0,12-6 0,2-3 0,0 0 0</inkml:trace>
  <inkml:trace contextRef="#ctx0" brushRef="#br1">6226 14984 7676,'-16'-7'0,"0"5"0,0-3 0,-2-2 1464,-3 1 1,3 1-658,-3 5 1,1 0-248,-1 0 0,3 5-314,-3 1 1,5 6-89,5-1-45,-3 10 0,12-1 0,-3 6 465,3 3-483,2 1 0,2 2 0,3-2 60,6-3-196,3 3 1,7-7 0,2 4-159,2-6 190,2-3 0,7-9 1,1-4 60,3-3-622,-1-2 0,0-2 1,1-5-1,-3-9 0,-3-2 248,-5-8 0,3-1 235,-3-5 0,-9 0 282,-2 0 1,-11 0 1140,0 0 1,-3 0-555,-2 0 1,-12 0 351,-4 0 1,-13 5-877,-3 0 0,-2 3-713,-8-3 0,-1 2-267,-5 4 1,7 5-964,4 0 1,-1 1 1684,6 10 0,4 14 0,12 9 0</inkml:trace>
  <inkml:trace contextRef="#ctx0" brushRef="#br1">6530 14440 7682,'-9'-8'1048,"2"7"1387,7-6-1429,0 14 1,0 7 0,2 9 0,3 2 42,6 3 0,1 8-548,-1 1 0,3 13 29,-3-2 0,3 6-302,2-1 1,0 6 0,0 8 0,0 3-147,0-3 1,-5-8-412,-1-6 1,-1-5-607,2-5 0,3-6 0,-3-10 1,3-6-3468,2-3 4402,-7-9 0,19-52 0,-1-19 0</inkml:trace>
  <inkml:trace contextRef="#ctx0" brushRef="#br1">6866 14872 7682,'-10'-9'668,"-1"4"1,5 3 2338,-4 2-2631,6 0 0,-3 2 97,7 3 0,0 4 1018,0 7-1208,0 7 1,7-3 0,4 6-21,3 3 0,2-4 0,0 1 0,0 1-21,0-2 1,6 3-251,-1-6 0,0-1 84,-5-5 0,6-5-357,-1-1 0,0-6-54,-5 1 9,0-3 1,-5-9-1,-2-4-856,-2-3 789,5-9 1,-10 0 0,5-6-416,0 3 773,-5-1 0,5-7 1,-7 0 406,0 2 0,0-2-213,0 13 1,0 0 709,0 5-372,0 0 287,0 7 0,0 11-71,0 14 0,0 7-45,0 9 0,2 0-325,3 0 1,-1 0-156,7 0 0,-6 0-165,6 0 1,-2 0-225,1 0 1,3-7-2202,-8-4 1223,7 4-53,-3-7 0,7-2-68,0-11 1300,-7-3 0,5-52 0,-5-12 0</inkml:trace>
  <inkml:trace contextRef="#ctx0" brushRef="#br1">7538 14424 7682,'-9'0'1164,"-3"7"75,7 3 0,-1 6-193,6 6 1,-5 4 966,0 12 1,-1-3-1596,6 8 0,2 5 1,2 5-1,3-1-306,2-2 0,-4-8-132,6 1-368,-8 0 0,10-2 1,-8-6-1,0-4 0,1-7-4545,-1 0 4933,0 4 0,-26-53 0,-6-5 0</inkml:trace>
  <inkml:trace contextRef="#ctx0" brushRef="#br1">7218 14824 7682,'-16'-9'2548,"0"2"3360,0 0-4923,7 5 0,9-5 2,11 7-688,10 0 1,6-6 0,9-1 0,1 0 0,0-2-390,2 0 0,-3 6-592,7-2 0,-8 3-246,3 2 1,-5 0 0,-1 0-1,0 0-2856,0 0 3784,-7 7 0,6 9 0,-7 9 0</inkml:trace>
  <inkml:trace contextRef="#ctx0" brushRef="#br1">8035 14824 7682,'-2'16'3295,"-4"0"0,5 0-1665,-5 0 1,3 2-1045,-3 3 0,5-3-73,-5 3 1,3-3 520,-3-2-1203,5 0-1864,-6 0-916,7 0 742,0-7 0,5-9 2207,0-11 0,-9-32 0,-8-13 0,-1-6 0,0 1 0</inkml:trace>
  <inkml:trace contextRef="#ctx0" brushRef="#br1">7826 14488 7682,'-5'-16'945,"0"0"1,-6 5 3486,6 0-4344,-8 8 1,10-4-2564,-8 7 1854,8 0 418,-5 7 0,8 2 203,0 7 0,36 42 0,8 12 0</inkml:trace>
  <inkml:trace contextRef="#ctx0" brushRef="#br1">8339 14728 7682,'-16'7'1783,"0"4"0,0-3-683,0 3 1,0 0-533,0 5 0,1 5-67,5 0 0,-3 1-144,8-6 0,0 0 0,5 0 0,0 0-191,0 0 0,0 0-185,0 0 1,7-2 233,3-3-447,5-4 1,2-2 0,3 1-900,1-3 852,1-1 1,-5-4 0,3-3-1002,1-6 948,1-3 0,-6-2 0,0 0-406,0 0 609,0-7 0,0 3 1,-2-5 341,-3 2-93,-4-5 1,-2 8 0,0-7 805,-1-1 0,-9 3 340,-6-2 1,-5 6-534,-5-6 1,-4 8-940,-7-3 0,0 12 172,0 4 1,0 5-366,0 1 0,1 0-297,5 0 0,3 7-1997,7 3 1946,0 12 747,7-4 0,16 33 0,11 1 0</inkml:trace>
  <inkml:trace contextRef="#ctx0" brushRef="#br1">8691 14568 7682,'-9'16'1316,"4"0"1,-3 0-804,3 0 0,-6 1 201,6 5 1,-6-3-69,6 8 255,0 0 0,5-1 0,0-1 880,0-2-1402,0-1 0,0-6 0,0 0-233,0 0 1,2-7-361,3-4 1,-2-3-129,8-2 1,-6-7 0,6-6 0,0-5-503,-2-3 0,5-2 147,-3 2 0,-3-2 86,3-4 1,0-2-55,5 8 685,0-7 0,0 8 0,0-5 87,0 2 186,0 2 1,0 6 0,0 3 911,0 1-648,0 8 0,0-4 1,0 7 521,0 0-739,-7 7 1,5 3 0,-5 12-23,0 4 1,0-1-231,-4 2 0,-3 0-623,3 5 1,-1 0 88,1 0 392,-3-7 54,5 5 0,-14 16 0,-2 13 0</inkml:trace>
  <inkml:trace contextRef="#ctx0" brushRef="#br1">3361 16441 7731,'-16'0'663,"5"0"0,1 0 1,-3 0-1,-1 0 140,-2 0 1,5 5 0,1 2 0,-1 2-533,2 3 0,0 1-190,4-2 1,3 8-1,-3-3 1,5 2-32,5 0 1,-1 3-245,6 0 1,6 6-120,6-6 0,4 1 197,-4-6 0,6 3 0,-1-1 0,3-5-89,2-5 0,-2-2-22,-3-6 0,3 0 206,-3 0 1,-4-7 0,-2-6 0,-3-5 7,-2-3 1,-2-7 12,-3 1 0,-4-3 145,-7-2 1,0 1 0,0 3 0,-2 1 246,-3-1 1,-6 5-188,-10 1 0,1-1-228,-6 2 1,-6 1-1,-6 8 1,3 3-700,1 2 0,7 0 172,1 1 1,6 5-1492,-1-5 594,3 12 1447,9 3 0,66 21 0,23 4 0</inkml:trace>
  <inkml:trace contextRef="#ctx0" brushRef="#br1">3985 16377 7734,'-16'0'0,"0"0"968,0 0 1,0 0-6,0 0-507,7 0 0,-5 0 428,3 0-654,4 7 0,0 2 0,7 7-71,0 0 1,2 7 0,2 3 0,3 5-5,2 1 1,1 0 0,6 0 0,-5 0-69,0 0 1,-3 0 40,3 0 0,2-7-271,-8-4 81,7-10 0,-8 1-95,7-7 185,-8 1 0,4-8 1,-7-3-243,0-6 176,0-3 1,0-9 0,0-4-141,0-3 164,0-2 1,0-6-1,0 1-23,0 1 52,0 3 1,0 2-1,0 3 21,0 1 51,7 1 1,-3 1-1,7 3-984,1 5 0,8 2 69,1 5 828,7-5 0,22 22 0,11 6 0,8-3 0,0 0 0</inkml:trace>
  <inkml:trace contextRef="#ctx0" brushRef="#br1">4882 16457 7734,'-25'0'1047,"3"0"0,5 0-560,1 0 0,-6 0 208,1 0 1,0 0 0,3 0-39,-4 0 1,1 1-627,0 5 1,-1 3 42,12 7 1,1 0 9,-2 0 1,8 7 227,-3 3-238,4-2 1,2 6 0,0-5-1,2 1 1,4-1-196,4-2 0,4-3-136,2-9 0,0 1-18,0-7 0,0 1 1,0-6-1,0-2-61,1-3 1,2-4 4,-3-7 0,4-2 102,-10-3 0,5 1 0,-1-5 0,-2 2-70,-1 4 1,-2-5 453,1 3 0,-1 1 219,-3 10 1,-5-4 1236,5 3-708,3 4-619,-8 0 0,8 14 71,-3 3 1,-5 12-86,5 4 0,-4 5 75,-2 1 1,5 0-127,0 0 1,2 0-208,-1 0 0,-5-2-586,5-3 0,1 1 116,-2-6-117,8-1 0,-10-7-789,8-3 0,-6-4 1364,6-7 0,14-64 0,9-16 0</inkml:trace>
  <inkml:trace contextRef="#ctx0" brushRef="#br1">5202 16521 7718,'-9'0'2651,"-5"0"1,12 7-2496,-4 3 1,5 5-88,1 1 0,0 7 70,0 4 1,0-3-134,0 3 1,0-6 119,0 6 0,0-6-33,0 6-553,0-7 269,0 3-576,7-14 1,-5-4 121,3-10 1,2-6-83,-2-10 1,6-4 385,-6-7 0,8 0 133,-3 0 0,-1 2 324,2 3 0,-2-2 407,2 8 1,3 0-245,-4 5 1,-1 1 947,2 5 211,0-4 0,5 12-559,0-4 1,-6 12-366,1 4 0,-2 10-250,2 1 1,3 8-192,-4-3 1,-1 5-29,2 1 0,-6 3-203,6-3 1,-6 4-1095,6-9 1,-2 1 597,2-1 0,1 1-441,-7-6 1,8-6 1094,-2-6 0,10-28 0,4-1 0</inkml:trace>
  <inkml:trace contextRef="#ctx0" brushRef="#br1">5714 16521 7696,'-6'16'1293,"1"0"0,0 5-810,5 0 0,0 3-88,0-3-73,0-3 1,2 10 0,3-7 680,6-1-981,3-2 0,0-8 1,-2 1-142,-1 2 0,0-6 0,5-2 0,0-3-1234,0-2 466,0 0 0,0 0-262,0 0 0,-5-7 65,-1-4 1084,-6-10 0,17-61 0,-12 30 0,0 1 0</inkml:trace>
  <inkml:trace contextRef="#ctx0" brushRef="#br1">5986 16505 7623,'7'-9'1602,"-5"2"0,5 16-676,-7 7 1,-5 7-417,-1 9 0,-4 1 0,4 5 1,-4 5-92,4 10 1,-6 9-62,1 8 1,2 6-621,-1-1 0,-1 8 23,-5 3 1,0-3-2179,0-8 2417,0-11 0,-14-9 0,-4-7 0</inkml:trace>
  <inkml:trace contextRef="#ctx0" brushRef="#br1">6866 16457 7677,'-5'-11'803,"-2"2"1091,-2 2-1444,5-5 1,-8 8-1,5-5 1,0 0-1,-2 2 386,0 0 1,3 2-528,-4 5-183,-1-8 1,0 7 0,1-5 0,-1 6 217,2 6 1,-5 1-226,3 3 1,-1 5 190,1-5-269,-3 5 1,7 1 0,-6 0 0,5 0-526,0 0 264,3 0 0,5-6 0,2-1 1,3-2-533,6-3 0,5-2 508,5-2 0,-1 0 92,6 0 1,-1 0 0,4 1 0,-4 3 224,-2 1 1,-2 6 220,-5-6 0,0 8 299,0-3 0,-2 6-119,-3 6 0,2 1 251,-8 4 0,-2 3-121,-8-3 1,0 8-229,-11 2 1,2 6-38,-13-5 1,6-1-254,-6-5 0,2-7-224,-2-4 1,-1 0-282,6-4 1,1-5-646,5-12 0,2-4 10,3-6 0,4-3-682,7-13 0,7-6 1736,4-6 0,39-28 0,10-1 0</inkml:trace>
  <inkml:trace contextRef="#ctx0" brushRef="#br1">7426 16393 7689,'-23'0'0,"5"1"443,-3 5 0,-2-3 616,2 8 1,-1-6-638,6 6 1,6 0-85,-1 5 0,2 1 112,-2 5 0,-1 1-114,7 4 1,-1 5 126,6 0-275,0 0 0,2 7 1,3-7-129,6 0 1,3-6-1,2-1 1,2-3-117,3-8 0,-1-5-432,7-9 0,-6 0 82,6 0 222,-8 0 0,10-13 0,-8-3-299,-1-1 447,-3-8 0,5 0 0,-3-7 54,-4 0 256,1 0 0,-15 2 1,5 1 859,-5 2-573,-1 1 1,-1-1 0,-5 2-71,-4 2 0,-6 2-292,-6 5 1,-3 0-629,-7 0 0,0 1 351,0 5 1,6-3-1341,-1 8 0,2 0 624,-2 5 1,10 0 793,6 0 0,29 0 0,1 0 0</inkml:trace>
  <inkml:trace contextRef="#ctx0" brushRef="#br1">7714 15960 7689,'-10'0'944,"-1"0"1358,8-7-873,-5 5-550,8 2 1,2 15 320,4 6-879,2 8 1,7-3 0,-3 12 805,-1 4-949,-1 4 1,6 3 0,-1 0 0,-3 3 0,-1 1-139,1-1 0,1-2-432,-3-2 0,3-2 0,-6-3 0,2-6-1479,3-3 0,-3-9 1871,2-4 0,0-25 0,5-6 0</inkml:trace>
  <inkml:trace contextRef="#ctx0" brushRef="#br1">8019 16409 7689,'-6'10'0,"1"1"0,-6 0 215,6 5 0,0 0 178,5 0 1,0 1 200,0 5 0,1-4 876,5 3 1,3 2-1103,7-2 0,1 1-62,5-6-267,-5 0 0,7-6 0,-8-1 1,0 0-1,1-2-541,5 0 351,-5-1 1,10-8-23,-11-3 1,4-6-126,-10-10-45,-2 3 1,4-12 0,-5 5-301,2 0 473,-5-5 1,3 5-1,-7-6 419,0 5-162,0-4 0,0 12 0,0-4 952,0 5-38,0 1 150,0 7-888,0 2 1,-6 8-1,1 6 266,1 9 1,3 8-309,1 8 1,0-2-18,0-3 0,0 3-283,0-4 1,5 5-314,0 1 1,6-6-440,-6 1 1,8-7 292,-3 1-2541,5-10 3079,1 3 0,14-41 0,4-1 0</inkml:trace>
  <inkml:trace contextRef="#ctx0" brushRef="#br1">8579 15960 10677,'-9'7'1490,"3"4"0,5 11-779,1 4 1,1 6 105,5 6 0,3-1-708,7 11 1,0-4-4,0 10 1,0-4-984,0-2 1,0-2 560,0-3 1,-2-4-1384,-3-7 1,3-2 1698,-3-3 0,-11-33 0,-2-13 0</inkml:trace>
  <inkml:trace contextRef="#ctx0" brushRef="#br1">8371 16345 7686,'-9'7'1433,"2"2"1,8-1 771,5-2 0,4-4-1083,12-2 0,3 0-885,7 0 0,0 0 68,0 0-439,0-8 1,0 5 0,2-8-1,1 1 1,2-1-3039,-1 0 3172,-2 1 0,26-35 0,8-6 0</inkml:trace>
  <inkml:trace contextRef="#ctx0" brushRef="#br1">9203 16329 7686,'-7'16'0,"3"7"0,-6 3 0,4-2 3047,-4-3 1,6 2 0,-3-2 1603,0-1-4531,5-9-788,-5-4 1,7-11 0,2-5 0,1-9-601,3-5 0,1 2-1077,-2-6 0,-3 1 2345,3-6 0,-24-16 0,-10-8 0,-2-4 0,0-1 0</inkml:trace>
  <inkml:trace contextRef="#ctx0" brushRef="#br1">8899 15928 7686,'-16'0'0,"0"0"0,5 0 2011,0 0-1411,8 0-690,-4 7 1,7 2-1,2 6 90,3-5 0,68 26 0,-25-18 0,0-1 0</inkml:trace>
  <inkml:trace contextRef="#ctx0" brushRef="#br1">9507 16201 7686,'-12'16'561,"-4"0"1,-4 7 702,4 3 0,0 5-1088,0 1 0,7 0-483,4 0 1,3 0 1617,2 0 0,2-7-557,3-4 1,4-5-689,7-5 0,5 1 17,1-7 1,1-1-191,-2-9 1,-3-4 44,3-7 1,2 0 39,-1 0 1,-6 0 46,-6 0 1,-1-6-277,2 1 0,1-6 58,-6 6 0,-1-6 129,-5 6 0,0-2 521,0 1 0,0 3-200,0-8 1,-7 8 92,-4-3-394,-3 4 0,-4 2 0,-1 0-624,-3 0 1,-4 8 350,4 2 1,-4 4-193,4 2 1,1 0-758,5 0 1,2 2 117,3 4 1148,4 2 0,21 30 0,4 5 0</inkml:trace>
  <inkml:trace contextRef="#ctx0" brushRef="#br1">9827 16040 7686,'9'8'2729,"-4"2"0,-3 12-1905,-2 4 1,0 4-406,0 2 0,0 6-4,0-1 1,5 6-111,1-6 0,1 1-198,-2-6 1,-3-7-87,3-4-361,4-3 214,-7-9 1,10-6-412,-6-14 1,4-1-1,-4-15 1,-1-3-360,2-6 0,-5 3 466,3-5 0,2-3 87,-1-1 1,6 3 321,-1 1 0,-2 4 267,1 2 0,1 2 490,5 4 1,0 4-292,0 11 1,0 4 298,0 7 0,6 0 114,-1 0 1,-2 15-71,-8 6-501,3 7 1,-5 6 0,5 2 334,-3 1-530,3 0 0,-10 1 0,5-1-139,-2-1 1,4-4-354,-6-6 1,6 3 423,-6-8-1968,0 1 0,-5-6 1944,0 0 0,7-22 0,2-4 0</inkml:trace>
  <inkml:trace contextRef="#ctx0" brushRef="#br1">10627 16233 20084,'9'0'2840,"-2"0"-5222,0 0-2478,-5 0 4860,5 0 0,-42-43 0,-10-11 0</inkml:trace>
  <inkml:trace contextRef="#ctx0" brushRef="#br1">2193 12134 7876,'-11'-16'0,"0"0"741,1 0 1,1 0-269,3 0 1,5 0-337,1 0 1,7 2-13,3 3 1,5-1 0,2 5 0,3 0 47,1 0 0,8-4-27,-2 6 1,1-1-226,-1 6 0,3 0 0,-2 0 0,6 0-71,3 0 1,6 0 155,-6 0 1,8 6 103,-2-1-77,-4 7 1,9-10 0,-2 5 0,6-1 0,1-1 109,2-1 0,2-3-71,7-1 0,2 6-1102,3-1 1020,-3 0 0,7-3 0,-6 2 1,5 3-1,-1 0-281,0 0 0,0 5 220,-2-1 0,-1 3 11,7 2 144,-1-7 1,1 5-1,0-3 69,1 3-151,2-5 1,9 4 0,-41-9 0,-1-1 0,1 0 0,1 1 0,-1 0 0,0-1-6,-1-1 0,1 0 1,2-1-1,0-1-27,2 1 1,1-2-1,3 1 1,-1 0-108,-2 0 1,-1 0 0,1 0 0,0 0 87,-3 0 0,0 0 0,0 1 0,0 0 56,0 2 1,0 0 0,2-3 0,1 1 3,0 2 1,-1 0 0,1-2 0,0-1 14,-3 0 1,0 0-1,0 1 1,0 0 73,0 2 0,0 0 1,5-3-1,1 1-60,-1 2 1,0 0-1,1-2 1,-1-1-13,-5 0 0,0 0 1,1 3-1,0 0-99,1-1 0,1 1 0,1 1 0,-1-1 61,3 0 1,-1 0 0,-1-3 0,-1 1-42,-3 2 1,0 0 0,0 0 0,0 1 0,0-2 0,0 1 0,3 2 1,0 1-41,-1-3 0,1-1 0,0 2 0,-1-1 77,-2 0 0,0 0 1,4-3-1,0 1-16,1 2 1,0 0-1,2-2 1,1-1 79,0 1 1,0-2-1,-3 1 1,0 0-21,1 1 1,-1-2 0,-1-1 0,1-1 35,0 1 1,1-1-1,3-1 1,-1 1-37,-2 0 1,-1 0 0,1 2-1,-1-1 11,-5-4 1,0 1-1,2 3 1,1 1-19,0-2 0,0 0 1,2 0-1,0-1 1,-2 1 1,0 1 0,-1-2-1,1 1-48,-3 0 0,0 0 0,0 2 1,0 1 40,0-3 0,0 0 1,3 0-1,-1-1-48,1 2 0,0-1 1,0-3-1,-1 1 5,-1 2 0,-2 1 0,-1-4 0,-1 1-6,0 2 0,1 1 0,1-1 0,0 0 12,1 3 0,0 0 0,1-2 0,0-1-101,36-2 1,-1-1-143,-10 6 1,8 2 178,-7 3 1,5-3 78,-11 4 1,2-3-50,-1 3 0,1-5 183,4 5 1,-4 1-99,-7-2 0,-4 0 532,4-5 0,-3 2-363,8 4 0,-5-5-14,-5 5 0,3-5-124,-3-1 1,1 0 21,-1 0 1,-4 0-13,-7 0 0,5 0-6,1 0 1,4 0-106,-4 0 1,-1 2 242,-5 4 0,-5-3-381,-1 8 0,-1-6 372,2 6 1,0-1-392,-11 6 0,3 0 256,-8 0 1,1 0-122,-1 0 1,-4 0 163,-7 0 1,0 6 61,0-1 0,0 1-16,0-6 1,0 5-81,0 0 0,-5 1 123,0-6 0,-3 0-39,3 0 1,2 0-62,-8 0 1,6 5-37,-6 0 0,2 2-97,-2-1 1,-3 1 147,3 4 1,-3 5 8,-2 0 1,0 5-190,0 6 0,0 3 120,0-3 1,-5 8-62,0 3 0,-8 6 53,2-1 1,3 3-134,-3 2 1,0 2-78,-5 3 1,0 4 204,0 7 0,0 0-4,0 0 0,0 9-179,8-41 1,0 0 0,-2 3 0,-1 1 184,0 4 1,0 0-1,0 1 1,1 0 5,2 2 1,0 0-1,-2 1 1,-1 1-37,0 2 0,0 2 1,-2 4-1,0 0-254,2 1 0,0-1 1,-2 2-1,0-1 193,2-3 0,0-1 1,-2 0-1,0 0 24,2 3 0,0 0 0,-3 0 0,0-1-29,0 2 0,1-1 0,1-1 0,1-1 71,0-3 1,1 0 0,-2 2 0,1 0 27,0-2 1,0 0 0,0 4 0,1-1-43,1-5 0,2-1 0,1-3 0,1 0-133,0-7 0,0-1 0,3 2 0,0-1 123,-1 0 1,1 0 0,1-1 0,0-1 33,1 42 0,0-4-47,0-7 0,0 0 109,0 0 1,0-2-4,0-3 1,0 2 50,0-8 1,0 0 470,0-5 1,-5-1-397,-1-5 1,1-1-95,5-3 1,-5-5 382,-1 5 0,1-6-457,5-5 1,-5-10 197,-1-6 1,1-7-481,5 1 651,0-3-426,-7-2 181,5-7 58,-5-2-173,7-7 0,-2-6 78,-3 1 0,3-7-66,-3 1 0,3 2-296,2-2 1,0 1-264,0-6 0,0 0-343,0 0 1,0 0 314,0 0 527,0 7 0,21 2 0,6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9CABD-2C4F-D943-B2A2-9C86CB9D6AE0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C8F79-43B2-C74E-97A8-222F6BBCE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2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C8F79-43B2-C74E-97A8-222F6BBCEA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3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D9A5-663A-6B70-209E-4BA61FC2E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F2EDB-6422-0730-EA93-C8FDDFD51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F4487-F2BA-2539-887D-A15677817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7957E-943B-66B1-F2B1-A8403720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BB8CB-6D3A-BA64-7C71-E161AD18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23404-7348-C52E-4355-CBB91770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FD088-464B-78E7-7E8A-12045E4D4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05EDF-EE5D-AA74-F775-3CCCC959B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DB546-1F45-70E4-BF91-5FCC0D336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96559-3959-31F3-D744-3C009566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6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9084E-E417-D179-F36B-B08F147DE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A2CC1-7E36-E998-4E74-A5C5B4582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C4628-329E-F785-655B-816B56DF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E113-9C31-316A-5E78-8C601BB4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82B40-711A-79FC-7719-92546969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2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7F5F-8F1D-BFF5-D995-6BBC9DE6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4B497-FAF5-21DF-6C5B-672CE37F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5B51-5F70-C81F-B37C-EEE8DEFD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16AA8-1C1F-BD5B-D388-3F1ED19F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CA96F-53D4-5EFF-BDAC-6647F1A3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D9B3-0B10-7F36-58A9-0981703E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779B2-B758-6DB5-0383-513A7E15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7053E-6443-895F-8AFD-5ED04938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4F931-F74D-4941-A016-9CAC9CE5C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83A26-F0EE-C493-F026-97D75F26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6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E411-5F59-DADF-38EE-66E62682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51511-3479-61BF-47A2-A6D597A79C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6FDA0-B7CF-DC26-DEAD-48CCCB6C5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8CBA4-72D8-3F15-E021-0A43756ED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72C47-2343-1752-2114-1456A42F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2D8AE-967C-B561-F030-23FF1D6E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266D-1F23-6F28-11DE-C98402DF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B04C5-BBF9-EED1-4101-325794375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9B7B9-6825-0313-1756-33322EED3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FB694-8690-624F-927E-517B05F3D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E3F34-77FA-D49D-3F67-8F3C2B120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58F94-5A5B-D322-F8DB-BBBDD78C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599D9-2EAB-D91B-672E-CA44D865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554419-D5EC-709E-A899-4DC07539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1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163C-7F7C-9CB3-1ABC-BA69BFDF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7896C-8F34-7B50-B61A-9EC31268E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7E9AC-E6B1-C0A6-3133-7A2118E8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76BE-600C-C7AE-C179-F99D929D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7DFD4-7EC7-C715-0D29-EBF87B113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4A70C-178B-8ECA-9653-7CE63CF9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53298-6594-34C6-F697-8A2A7905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9BC27-4A3A-3A54-BD59-9E5F556D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DBFF2-E449-CA66-8C3A-D0A262DE4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4C57E-92DD-AF1D-163E-8F2E429D1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0BAA1-BB57-26E0-9FB8-3CBF0F5E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F507C-E19C-D646-539C-BB169D135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D973-6095-0A62-295F-145FB6CC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4EC6-7A97-9398-6BC8-5153F15BB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466E6-882D-C645-1E02-E59900085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F6221-3670-EFD6-FEC4-D99253047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AE1C6-6DAD-18A8-A432-52F108CF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1F0D4-63BD-AEF4-3489-E5B1DEB9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E736A-655F-BD63-2977-8F29A0EE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8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6137E-0332-66EB-BA13-CF650210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5D3A8-822D-5F99-7E77-0A2C072A8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F7A00-8BAD-629F-BA3B-962CC19F3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EF0A53-0DFF-0148-A23E-BC101EC1655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3D42-AAAA-25BF-B2FC-E98E6475F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4541C-057B-DA97-BD13-55DB514AB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8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909302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ieeexplore.ieee.org/stamp/stamp.jsp?tp=&amp;arnumber=9093029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909302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9093029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9093029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9093029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248F-6807-B345-9BF4-3E7F39D35B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Graduate Artificial Intelligence</a:t>
            </a:r>
            <a:br>
              <a:rPr lang="en-US" dirty="0"/>
            </a:br>
            <a:r>
              <a:rPr lang="en-US" dirty="0"/>
              <a:t>CS 640</a:t>
            </a:r>
            <a:br>
              <a:rPr lang="en-US" dirty="0"/>
            </a:br>
            <a:r>
              <a:rPr lang="en-US" dirty="0"/>
              <a:t>Robot Path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A7B9F-F03C-066A-38CE-5D4D1345DC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Jeffrey Considine</a:t>
            </a:r>
          </a:p>
          <a:p>
            <a:r>
              <a:rPr lang="en-US" dirty="0" err="1"/>
              <a:t>jconsidi@bu.edu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636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52C2-93A5-926C-CF9D-97CF87A2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F059-0BC0-11F1-7324-47B66F367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know about our problem, can we use that for a performance edge?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103742-EE8B-F0A0-B89E-61476A8E94F5}"/>
                  </a:ext>
                </a:extLst>
              </p14:cNvPr>
              <p14:cNvContentPartPr/>
              <p14:nvPr/>
            </p14:nvContentPartPr>
            <p14:xfrm>
              <a:off x="2782800" y="2720160"/>
              <a:ext cx="9363600" cy="3429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103742-EE8B-F0A0-B89E-61476A8E94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3440" y="2710800"/>
                <a:ext cx="9382320" cy="34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426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442A-9601-041C-7E7B-22531A18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AB067-78AA-3F23-84C8-EC4823812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heuristic is a best guess about which nodes are better or worse.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guarantees!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AF6E02-8C93-E909-258F-E46ADED0FE19}"/>
                  </a:ext>
                </a:extLst>
              </p14:cNvPr>
              <p14:cNvContentPartPr/>
              <p14:nvPr/>
            </p14:nvContentPartPr>
            <p14:xfrm>
              <a:off x="3531960" y="1688040"/>
              <a:ext cx="6805080" cy="2303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AF6E02-8C93-E909-258F-E46ADED0FE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2600" y="1678680"/>
                <a:ext cx="6823800" cy="23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358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9363-6008-9E38-C5B9-C9FA40A3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Best-First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FFC61-32FF-E0FA-25AB-205261D09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best-first search: Prioritize search with a plug-in function to order nodes.</a:t>
            </a:r>
          </a:p>
          <a:p>
            <a:endParaRPr lang="en-US" dirty="0"/>
          </a:p>
          <a:p>
            <a:r>
              <a:rPr lang="en-US" dirty="0"/>
              <a:t>Breadth first search: best-first ordered by increasing discovery order.</a:t>
            </a:r>
          </a:p>
          <a:p>
            <a:r>
              <a:rPr lang="en-US" dirty="0"/>
              <a:t>Depth first search: best-first ordered by decreasing discovery order.</a:t>
            </a:r>
          </a:p>
          <a:p>
            <a:endParaRPr lang="en-US" dirty="0"/>
          </a:p>
          <a:p>
            <a:r>
              <a:rPr lang="en-US" dirty="0"/>
              <a:t>Generic implementation uses a priority queue…</a:t>
            </a:r>
          </a:p>
        </p:txBody>
      </p:sp>
    </p:spTree>
    <p:extLst>
      <p:ext uri="{BB962C8B-B14F-4D97-AF65-F5344CB8AC3E}">
        <p14:creationId xmlns:p14="http://schemas.microsoft.com/office/powerpoint/2010/main" val="12693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2175-18FD-3A8C-4841-C64656A8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Best-First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789E-BD7C-1B5B-912D-624A4BFEA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Best-first search using a heuristic to order nodes.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A62F62-6502-4BF0-76E2-06B1E7764630}"/>
                  </a:ext>
                </a:extLst>
              </p14:cNvPr>
              <p14:cNvContentPartPr/>
              <p14:nvPr/>
            </p14:nvContentPartPr>
            <p14:xfrm>
              <a:off x="772200" y="2132280"/>
              <a:ext cx="11201040" cy="4518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A62F62-6502-4BF0-76E2-06B1E77646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840" y="2122920"/>
                <a:ext cx="11219760" cy="45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72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C694C-7B07-8C91-8AE9-9BF48979C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E9AB-D914-73B2-A05D-FFCF3567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A0B50-6AC3-EB5E-FC5F-1E0080099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55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959C-0EE1-0A28-6F5C-ABF58B48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our heuristics are better than a guess?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8D0B6-DF6E-5616-8180-341F105B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start making guarantees?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556501-E6B1-0467-84A3-45A0A88691C8}"/>
                  </a:ext>
                </a:extLst>
              </p14:cNvPr>
              <p14:cNvContentPartPr/>
              <p14:nvPr/>
            </p14:nvContentPartPr>
            <p14:xfrm>
              <a:off x="3854520" y="1885320"/>
              <a:ext cx="8142120" cy="4705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556501-E6B1-0467-84A3-45A0A88691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5160" y="1875960"/>
                <a:ext cx="8160840" cy="47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292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4B89-52CC-CFA6-5DCC-ED7DE94B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A*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6078C-31C0-70A7-3354-471773B5B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first search where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heuristic = (best distance to node) + (estimated distance to goal)</a:t>
            </a:r>
          </a:p>
          <a:p>
            <a:endParaRPr lang="en-US" dirty="0"/>
          </a:p>
          <a:p>
            <a:r>
              <a:rPr lang="en-US" dirty="0"/>
              <a:t>What can we do with this?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09BEDA-0E1B-A674-D2E9-43AC8E655A89}"/>
                  </a:ext>
                </a:extLst>
              </p14:cNvPr>
              <p14:cNvContentPartPr/>
              <p14:nvPr/>
            </p14:nvContentPartPr>
            <p14:xfrm>
              <a:off x="2736720" y="472680"/>
              <a:ext cx="8263080" cy="3276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09BEDA-0E1B-A674-D2E9-43AC8E655A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7360" y="463320"/>
                <a:ext cx="8281800" cy="32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553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1C74-9B25-1C37-EA61-CAC03513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Admissible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0B28-309A-FA6E-6278-51A44989E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admissible heuristic returns a lower bound on the remaining cost from a node to a goal state.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this work with A*?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heuristic = (best distance to node) + (lower bound to goal)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49C40A-75E1-5E9D-0BB5-C69E0E8E4FC0}"/>
                  </a:ext>
                </a:extLst>
              </p14:cNvPr>
              <p14:cNvContentPartPr/>
              <p14:nvPr/>
            </p14:nvContentPartPr>
            <p14:xfrm>
              <a:off x="1665000" y="109440"/>
              <a:ext cx="10527120" cy="6402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49C40A-75E1-5E9D-0BB5-C69E0E8E4F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5640" y="100080"/>
                <a:ext cx="10545840" cy="642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482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ED1F-D8A5-01C5-4847-D89450DF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Optimality of 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3B2FD-1C3E-94CC-A82D-2E2B99B94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guarantee with A*?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7D59B9-1015-F974-9339-0A400EFA9C37}"/>
                  </a:ext>
                </a:extLst>
              </p14:cNvPr>
              <p14:cNvContentPartPr/>
              <p14:nvPr/>
            </p14:nvContentPartPr>
            <p14:xfrm>
              <a:off x="801000" y="-360"/>
              <a:ext cx="11391120" cy="578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7D59B9-1015-F974-9339-0A400EFA9C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640" y="-9720"/>
                <a:ext cx="11409840" cy="58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5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8B09-7344-153F-52C8-BBBC88C0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A* vs Dijkstra’s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D211-2FC6-805E-4548-700995E0B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7030A0"/>
                </a:solidFill>
              </a:rPr>
              <a:t>???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5CCCB4-0A39-6F7D-2FF8-E04844055646}"/>
                  </a:ext>
                </a:extLst>
              </p14:cNvPr>
              <p14:cNvContentPartPr/>
              <p14:nvPr/>
            </p14:nvContentPartPr>
            <p14:xfrm>
              <a:off x="57600" y="1256400"/>
              <a:ext cx="11915640" cy="5492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5CCCB4-0A39-6F7D-2FF8-E048440556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40" y="1247040"/>
                <a:ext cx="11934360" cy="55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7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F0B0-AAB3-D7FE-8048-454D7B9A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9A00-9B8A-75C5-A9F7-08ABDCA3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with Costs</a:t>
            </a:r>
          </a:p>
          <a:p>
            <a:r>
              <a:rPr lang="en-US" dirty="0"/>
              <a:t>Search with Knowledge</a:t>
            </a:r>
          </a:p>
          <a:p>
            <a:r>
              <a:rPr lang="en-US" dirty="0"/>
              <a:t>Robot path planning</a:t>
            </a:r>
          </a:p>
          <a:p>
            <a:r>
              <a:rPr lang="en-US" dirty="0"/>
              <a:t>Complexities of real-valued spaces</a:t>
            </a:r>
          </a:p>
          <a:p>
            <a:r>
              <a:rPr lang="en-US" dirty="0"/>
              <a:t>More complex robots </a:t>
            </a:r>
            <a:r>
              <a:rPr lang="en-US"/>
              <a:t>(extra)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D3FE85-D6AA-55D1-EB6C-6506B607EE66}"/>
                  </a:ext>
                </a:extLst>
              </p14:cNvPr>
              <p14:cNvContentPartPr/>
              <p14:nvPr/>
            </p14:nvContentPartPr>
            <p14:xfrm>
              <a:off x="7743960" y="1478520"/>
              <a:ext cx="4442760" cy="4203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D3FE85-D6AA-55D1-EB6C-6506B607EE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4600" y="1469160"/>
                <a:ext cx="4461480" cy="42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9448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0825-4BBB-DAFB-7673-56243B4A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Satisficing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F11C-10DC-04DF-7D6B-55B945EC6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heuristic is not admissible, but close? </a:t>
            </a:r>
          </a:p>
        </p:txBody>
      </p:sp>
    </p:spTree>
    <p:extLst>
      <p:ext uri="{BB962C8B-B14F-4D97-AF65-F5344CB8AC3E}">
        <p14:creationId xmlns:p14="http://schemas.microsoft.com/office/powerpoint/2010/main" val="377529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FF61F-53C7-3B23-ABB3-D5A996F1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D10C-B207-B2F4-B39B-BD5A881F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89CE0-0214-FDB4-9200-525F8A5CC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1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4AC9-6FE7-EC56-54F2-45452A9B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Memory-Bounded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5183E-0BA5-1E87-CFF4-03B2AA49E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challenge: too many nodes for memory.</a:t>
            </a:r>
          </a:p>
          <a:p>
            <a:r>
              <a:rPr lang="en-US" dirty="0"/>
              <a:t>Previous answer: iterative deepening.</a:t>
            </a:r>
          </a:p>
          <a:p>
            <a:endParaRPr lang="en-US" dirty="0"/>
          </a:p>
          <a:p>
            <a:r>
              <a:rPr lang="en-US" dirty="0"/>
              <a:t>Can we handle cost-bounded searches with memory bounds?</a:t>
            </a:r>
          </a:p>
        </p:txBody>
      </p:sp>
    </p:spTree>
    <p:extLst>
      <p:ext uri="{BB962C8B-B14F-4D97-AF65-F5344CB8AC3E}">
        <p14:creationId xmlns:p14="http://schemas.microsoft.com/office/powerpoint/2010/main" val="172452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2F18-461E-D175-BDD9-4286EA6C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Beam 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C6A8F-7BC1-E6FC-12D7-91B5E8DF6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Idea: Keep best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at each depth.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was a common practice for early large language models.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5C6A8F-7BC1-E6FC-12D7-91B5E8DF6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799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71E9-4140-D3CA-4668-E171D69B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Iterative-Deepening A* (IDA*)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6BC82-E9C8-DE5A-25F2-C206BE90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iterative deepening, but use increasing cost bounds instead of depth bounds.</a:t>
            </a:r>
          </a:p>
        </p:txBody>
      </p:sp>
    </p:spTree>
    <p:extLst>
      <p:ext uri="{BB962C8B-B14F-4D97-AF65-F5344CB8AC3E}">
        <p14:creationId xmlns:p14="http://schemas.microsoft.com/office/powerpoint/2010/main" val="201112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E9403-B666-3CD4-16A4-3B11CBC2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07670-20F9-C2B9-1726-71AB1B4C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EE8E1-E387-F5A2-675E-604EEDD88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0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9979C-8B8D-0A82-E7B8-03E18A67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Path Planning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945CC0-5547-7436-E198-E4DCAF4DD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785" y="1825625"/>
            <a:ext cx="602443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7ED5AC-D980-8DDC-333D-8E049428805B}"/>
              </a:ext>
            </a:extLst>
          </p:cNvPr>
          <p:cNvSpPr txBox="1"/>
          <p:nvPr/>
        </p:nvSpPr>
        <p:spPr>
          <a:xfrm>
            <a:off x="1885648" y="6311900"/>
            <a:ext cx="84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Winston, chapter 5, https://</a:t>
            </a:r>
            <a:r>
              <a:rPr lang="en-US" dirty="0" err="1"/>
              <a:t>courses.csail.mit.edu</a:t>
            </a:r>
            <a:r>
              <a:rPr lang="en-US" dirty="0"/>
              <a:t>/6.034f/ai3/ch5.pdf</a:t>
            </a:r>
          </a:p>
        </p:txBody>
      </p:sp>
    </p:spTree>
    <p:extLst>
      <p:ext uri="{BB962C8B-B14F-4D97-AF65-F5344CB8AC3E}">
        <p14:creationId xmlns:p14="http://schemas.microsoft.com/office/powerpoint/2010/main" val="3479435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6999A-833C-6B79-F16A-5DAEFCD7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Robot Path Planning to Search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419BFFE-23C2-920A-53C7-5C3608072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785" y="1825625"/>
            <a:ext cx="6024430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CBA01-A1B2-FA61-7C72-2E72F8081D79}"/>
              </a:ext>
            </a:extLst>
          </p:cNvPr>
          <p:cNvSpPr txBox="1"/>
          <p:nvPr/>
        </p:nvSpPr>
        <p:spPr>
          <a:xfrm>
            <a:off x="1885648" y="6311900"/>
            <a:ext cx="84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Winston, chapter 5, https://</a:t>
            </a:r>
            <a:r>
              <a:rPr lang="en-US" dirty="0" err="1"/>
              <a:t>courses.csail.mit.edu</a:t>
            </a:r>
            <a:r>
              <a:rPr lang="en-US" dirty="0"/>
              <a:t>/6.034f/ai3/ch5.pdf</a:t>
            </a:r>
          </a:p>
        </p:txBody>
      </p:sp>
    </p:spTree>
    <p:extLst>
      <p:ext uri="{BB962C8B-B14F-4D97-AF65-F5344CB8AC3E}">
        <p14:creationId xmlns:p14="http://schemas.microsoft.com/office/powerpoint/2010/main" val="389534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581E-0D74-7519-6CB3-66CB6F6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2E4AA-3BBC-838A-8557-EB9581A11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7030A0"/>
                </a:solidFill>
              </a:rPr>
              <a:t>???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5FD727-973A-8536-4203-36688E93D0D4}"/>
                  </a:ext>
                </a:extLst>
              </p14:cNvPr>
              <p14:cNvContentPartPr/>
              <p14:nvPr/>
            </p14:nvContentPartPr>
            <p14:xfrm>
              <a:off x="4690080" y="1737360"/>
              <a:ext cx="5145840" cy="1181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5FD727-973A-8536-4203-36688E93D0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0720" y="1728000"/>
                <a:ext cx="5164560" cy="11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110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651C-7FE0-B70E-4E0A-AF347F4B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Valid States?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053E42-F0A8-BDCA-6134-DE67B186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785" y="1825625"/>
            <a:ext cx="602443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569E7-EFC4-3590-554B-676D0FF07976}"/>
              </a:ext>
            </a:extLst>
          </p:cNvPr>
          <p:cNvSpPr txBox="1"/>
          <p:nvPr/>
        </p:nvSpPr>
        <p:spPr>
          <a:xfrm>
            <a:off x="1885648" y="6311900"/>
            <a:ext cx="84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Winston, chapter 5, https://</a:t>
            </a:r>
            <a:r>
              <a:rPr lang="en-US" dirty="0" err="1"/>
              <a:t>courses.csail.mit.edu</a:t>
            </a:r>
            <a:r>
              <a:rPr lang="en-US" dirty="0"/>
              <a:t>/6.034f/ai3/ch5.pdf</a:t>
            </a:r>
          </a:p>
        </p:txBody>
      </p:sp>
    </p:spTree>
    <p:extLst>
      <p:ext uri="{BB962C8B-B14F-4D97-AF65-F5344CB8AC3E}">
        <p14:creationId xmlns:p14="http://schemas.microsoft.com/office/powerpoint/2010/main" val="285519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4CC27-0FAD-BB00-64DB-D04A288E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with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079CB-8751-33E0-C599-A0FB046D6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just searched for any path from start state to a goal state.</a:t>
            </a:r>
          </a:p>
          <a:p>
            <a:r>
              <a:rPr lang="en-US" dirty="0"/>
              <a:t>What if some edges (actions) are more expensive?</a:t>
            </a:r>
          </a:p>
          <a:p>
            <a:pPr lvl="1"/>
            <a:r>
              <a:rPr lang="en-US"/>
              <a:t>Shorter/cheaper paths may be preferable.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78764A-E924-3247-F9BB-68A312DF0568}"/>
                  </a:ext>
                </a:extLst>
              </p14:cNvPr>
              <p14:cNvContentPartPr/>
              <p14:nvPr/>
            </p14:nvContentPartPr>
            <p14:xfrm>
              <a:off x="1572840" y="3054240"/>
              <a:ext cx="9928080" cy="2357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78764A-E924-3247-F9BB-68A312DF05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3480" y="3044880"/>
                <a:ext cx="9946800" cy="23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659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C05C-927A-FCD8-B339-5D058F78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Invalid States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F348C3-60A5-F9DC-7ACB-4421C2E19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253" y="1825625"/>
            <a:ext cx="770549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4CD666-B36B-59AC-07D3-0FB44BDB847A}"/>
              </a:ext>
            </a:extLst>
          </p:cNvPr>
          <p:cNvSpPr txBox="1"/>
          <p:nvPr/>
        </p:nvSpPr>
        <p:spPr>
          <a:xfrm>
            <a:off x="1885648" y="6311900"/>
            <a:ext cx="84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Winston, chapter 5, https://</a:t>
            </a:r>
            <a:r>
              <a:rPr lang="en-US" dirty="0" err="1"/>
              <a:t>courses.csail.mit.edu</a:t>
            </a:r>
            <a:r>
              <a:rPr lang="en-US" dirty="0"/>
              <a:t>/6.034f/ai3/ch5.pdf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A648E3-16C0-8B33-B2BC-CCA0AD3B9754}"/>
                  </a:ext>
                </a:extLst>
              </p14:cNvPr>
              <p14:cNvContentPartPr/>
              <p14:nvPr/>
            </p14:nvContentPartPr>
            <p14:xfrm>
              <a:off x="5295240" y="2810160"/>
              <a:ext cx="3329280" cy="285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A648E3-16C0-8B33-B2BC-CCA0AD3B97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5880" y="2800800"/>
                <a:ext cx="3348000" cy="287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2968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684BF-4F5F-76DE-8FF1-72B295A95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E310-8585-28D9-EE82-B722D9CB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States (not shaded)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A60A8-5775-2A0D-8CD7-5D632D8ED4FA}"/>
              </a:ext>
            </a:extLst>
          </p:cNvPr>
          <p:cNvSpPr txBox="1"/>
          <p:nvPr/>
        </p:nvSpPr>
        <p:spPr>
          <a:xfrm>
            <a:off x="1885648" y="6311900"/>
            <a:ext cx="84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Winston, chapter 5, https://</a:t>
            </a:r>
            <a:r>
              <a:rPr lang="en-US" dirty="0" err="1"/>
              <a:t>courses.csail.mit.edu</a:t>
            </a:r>
            <a:r>
              <a:rPr lang="en-US" dirty="0"/>
              <a:t>/6.034f/ai3/ch5.pdf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09480F-5F1D-CB7C-535C-674027D0C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9221" y="1825625"/>
            <a:ext cx="52135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B9A87-F384-803F-1C50-1E7ED444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24EA-8044-61B6-E85A-1D7B0678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Every Valid Position Worth Considering?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A7A3E-8F22-C74A-4650-920730D80AB2}"/>
              </a:ext>
            </a:extLst>
          </p:cNvPr>
          <p:cNvSpPr txBox="1"/>
          <p:nvPr/>
        </p:nvSpPr>
        <p:spPr>
          <a:xfrm>
            <a:off x="1885648" y="6311900"/>
            <a:ext cx="84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Winston, chapter 5, https://</a:t>
            </a:r>
            <a:r>
              <a:rPr lang="en-US" dirty="0" err="1"/>
              <a:t>courses.csail.mit.edu</a:t>
            </a:r>
            <a:r>
              <a:rPr lang="en-US" dirty="0"/>
              <a:t>/6.034f/ai3/ch5.pdf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4B0FD3-97FE-4C70-7C41-186A0A324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9221" y="1825625"/>
            <a:ext cx="52135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8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58F47-EE14-9D7D-A994-B5C4461DB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B503-BD08-4F9A-AF88-4490559F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Positions Should We Consider?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61B50-C5EB-81AB-0905-2C142E031C37}"/>
              </a:ext>
            </a:extLst>
          </p:cNvPr>
          <p:cNvSpPr txBox="1"/>
          <p:nvPr/>
        </p:nvSpPr>
        <p:spPr>
          <a:xfrm>
            <a:off x="1885648" y="6311900"/>
            <a:ext cx="84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Winston, chapter 5, https://</a:t>
            </a:r>
            <a:r>
              <a:rPr lang="en-US" dirty="0" err="1"/>
              <a:t>courses.csail.mit.edu</a:t>
            </a:r>
            <a:r>
              <a:rPr lang="en-US" dirty="0"/>
              <a:t>/6.034f/ai3/ch5.pdf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3B9ADC-C560-2A3E-C11D-EB8E3891B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9221" y="1825625"/>
            <a:ext cx="5213558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E07BDF-BA5B-9BD1-1EFD-65968F72D5D1}"/>
                  </a:ext>
                </a:extLst>
              </p14:cNvPr>
              <p14:cNvContentPartPr/>
              <p14:nvPr/>
            </p14:nvContentPartPr>
            <p14:xfrm>
              <a:off x="5456520" y="1458000"/>
              <a:ext cx="4840200" cy="435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E07BDF-BA5B-9BD1-1EFD-65968F72D5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7160" y="1448640"/>
                <a:ext cx="4858920" cy="437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517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3E4E-DB3D-44DD-D812-19A646003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B8F3-15F3-59DC-489A-476C07F5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Transitions Should We Consider?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63506-CEC6-5572-E169-228646022DDA}"/>
              </a:ext>
            </a:extLst>
          </p:cNvPr>
          <p:cNvSpPr txBox="1"/>
          <p:nvPr/>
        </p:nvSpPr>
        <p:spPr>
          <a:xfrm>
            <a:off x="1885648" y="6311900"/>
            <a:ext cx="84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Winston, chapter 5, https://</a:t>
            </a:r>
            <a:r>
              <a:rPr lang="en-US" dirty="0" err="1"/>
              <a:t>courses.csail.mit.edu</a:t>
            </a:r>
            <a:r>
              <a:rPr lang="en-US" dirty="0"/>
              <a:t>/6.034f/ai3/ch5.pdf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CAB220-F637-823B-6720-0C6B74FA4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9221" y="1825625"/>
            <a:ext cx="52135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85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F93E-3512-EEBD-4C2C-DA732F8C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Resulting 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A89484-CAB6-DDB9-2A02-C5426E136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774" y="1825625"/>
            <a:ext cx="564645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D0629-DBEF-9A63-D0CE-CF5FB2FF1984}"/>
              </a:ext>
            </a:extLst>
          </p:cNvPr>
          <p:cNvSpPr txBox="1"/>
          <p:nvPr/>
        </p:nvSpPr>
        <p:spPr>
          <a:xfrm>
            <a:off x="1885648" y="6311900"/>
            <a:ext cx="84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Winston, chapter 5, https://</a:t>
            </a:r>
            <a:r>
              <a:rPr lang="en-US" dirty="0" err="1"/>
              <a:t>courses.csail.mit.edu</a:t>
            </a:r>
            <a:r>
              <a:rPr lang="en-US" dirty="0"/>
              <a:t>/6.034f/ai3/ch5.pdf</a:t>
            </a:r>
          </a:p>
        </p:txBody>
      </p:sp>
    </p:spTree>
    <p:extLst>
      <p:ext uri="{BB962C8B-B14F-4D97-AF65-F5344CB8AC3E}">
        <p14:creationId xmlns:p14="http://schemas.microsoft.com/office/powerpoint/2010/main" val="1025087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3A347-4C0A-8E7C-FDA3-6C7A60DF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03EC-6BDC-1D2B-92FD-317354CF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Admissible Heuristic Should We Use?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4B5175-DF36-B531-83BB-1157FF0C0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774" y="1825625"/>
            <a:ext cx="564645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25413-1F91-4C99-9D5C-9E68B8E1D37D}"/>
              </a:ext>
            </a:extLst>
          </p:cNvPr>
          <p:cNvSpPr txBox="1"/>
          <p:nvPr/>
        </p:nvSpPr>
        <p:spPr>
          <a:xfrm>
            <a:off x="1885648" y="6311900"/>
            <a:ext cx="84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Winston, chapter 5, https://</a:t>
            </a:r>
            <a:r>
              <a:rPr lang="en-US" dirty="0" err="1"/>
              <a:t>courses.csail.mit.edu</a:t>
            </a:r>
            <a:r>
              <a:rPr lang="en-US" dirty="0"/>
              <a:t>/6.034f/ai3/ch5.pdf</a:t>
            </a:r>
          </a:p>
        </p:txBody>
      </p:sp>
    </p:spTree>
    <p:extLst>
      <p:ext uri="{BB962C8B-B14F-4D97-AF65-F5344CB8AC3E}">
        <p14:creationId xmlns:p14="http://schemas.microsoft.com/office/powerpoint/2010/main" val="3654010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5768-F1A9-83BF-5755-112253BB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84B067-224E-EFD2-FB2B-5AB500693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081" y="1825625"/>
            <a:ext cx="54898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D1A33-D6F3-CC5C-4206-5E70EB28148B}"/>
              </a:ext>
            </a:extLst>
          </p:cNvPr>
          <p:cNvSpPr txBox="1"/>
          <p:nvPr/>
        </p:nvSpPr>
        <p:spPr>
          <a:xfrm>
            <a:off x="1885648" y="6311900"/>
            <a:ext cx="842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Winston, chapter 5, https://</a:t>
            </a:r>
            <a:r>
              <a:rPr lang="en-US" dirty="0" err="1"/>
              <a:t>courses.csail.mit.edu</a:t>
            </a:r>
            <a:r>
              <a:rPr lang="en-US" dirty="0"/>
              <a:t>/6.034f/ai3/ch5.pdf</a:t>
            </a:r>
          </a:p>
        </p:txBody>
      </p:sp>
    </p:spTree>
    <p:extLst>
      <p:ext uri="{BB962C8B-B14F-4D97-AF65-F5344CB8AC3E}">
        <p14:creationId xmlns:p14="http://schemas.microsoft.com/office/powerpoint/2010/main" val="3712797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8FD7-F16B-DB52-31A2-3EA8FEB7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Change if Our Robot Can Rotate?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4D4D3-1A86-941D-9EFC-2A777D239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7030A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61156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C7C4-B54F-3705-CD7B-92AEEA31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C8F6B-56BF-B511-AC48-0B6583E20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2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D78E-F701-8BBA-D360-5AD42D76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C0969-D054-8991-07B4-2B0972106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single source shortest path algorithm…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4ADE5B-9687-B680-5E09-4C312BFCE7CF}"/>
                  </a:ext>
                </a:extLst>
              </p14:cNvPr>
              <p14:cNvContentPartPr/>
              <p14:nvPr/>
            </p14:nvContentPartPr>
            <p14:xfrm>
              <a:off x="968760" y="536400"/>
              <a:ext cx="10906920" cy="6289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4ADE5B-9687-B680-5E09-4C312BFCE7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9400" y="527040"/>
                <a:ext cx="10925640" cy="63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71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B92C-F509-2461-5463-CF4B90E4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Complexities of Real-Valued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29FB-D2CB-6F0B-3E55-380F3EC5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states in the space?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many states are reachable?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many states are useful?</a:t>
            </a:r>
          </a:p>
        </p:txBody>
      </p:sp>
    </p:spTree>
    <p:extLst>
      <p:ext uri="{BB962C8B-B14F-4D97-AF65-F5344CB8AC3E}">
        <p14:creationId xmlns:p14="http://schemas.microsoft.com/office/powerpoint/2010/main" val="3537827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227C-CD62-E83A-2F42-2FCAE170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Discretize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A31C0-5459-67C5-E0DE-459271EA2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7030A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78159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A41F-FBCD-6C86-9273-1C0B89D6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DB55-B8E9-0AAA-5D96-C13375BB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8A9A9-3628-A139-B821-2A4373A69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74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24B0-BCE0-AF48-EAD3-D9397F69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 can be More Complex!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233C88-8ED3-3369-F6D0-AA29067A1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2231"/>
            <a:ext cx="10515600" cy="3338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37F56-489C-BF34-AD09-3DAF53D0838C}"/>
              </a:ext>
            </a:extLst>
          </p:cNvPr>
          <p:cNvSpPr txBox="1"/>
          <p:nvPr/>
        </p:nvSpPr>
        <p:spPr>
          <a:xfrm>
            <a:off x="0" y="622781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Zhao et al, Research on Collision Avoidance Control of Multi-Arm Medical Robot Based on C-Space, 2020.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40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F91D8-D3BF-F711-8774-0EF88FFAB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99CF-B32F-32A7-5D17-950142CE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 can be Even More Complex!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F588D-40C0-6790-61D9-71DB49D81429}"/>
              </a:ext>
            </a:extLst>
          </p:cNvPr>
          <p:cNvSpPr txBox="1"/>
          <p:nvPr/>
        </p:nvSpPr>
        <p:spPr>
          <a:xfrm>
            <a:off x="0" y="622781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2"/>
              </a:rPr>
              <a:t>Zhao et al, Research on Collision Avoidance Control of Multi-Arm Medical Robot Based on C-Space, 2020. 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C6DD3F-D952-51D1-56C5-C32A8A8C0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7657" y="1825625"/>
            <a:ext cx="91166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7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D5F2-1347-2BB4-8515-AA2E5593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Single Obstacle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46EC35-EADF-155D-C385-B248A8F67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462" y="1825625"/>
            <a:ext cx="502707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A66C69-EC56-7437-6573-477B1B528E04}"/>
              </a:ext>
            </a:extLst>
          </p:cNvPr>
          <p:cNvSpPr txBox="1"/>
          <p:nvPr/>
        </p:nvSpPr>
        <p:spPr>
          <a:xfrm>
            <a:off x="0" y="622781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Zhao et al, Research on Collision Avoidance Control of Multi-Arm Medical Robot Based on C-Space, 2020.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03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7945-9CA0-2CC8-A0CE-B4940124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Obstacles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63153A-325D-A551-3564-5C23DE36D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8064" y="1825625"/>
            <a:ext cx="527587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B5C5F4-0143-6F39-28C5-6AD3EB4552F6}"/>
              </a:ext>
            </a:extLst>
          </p:cNvPr>
          <p:cNvSpPr txBox="1"/>
          <p:nvPr/>
        </p:nvSpPr>
        <p:spPr>
          <a:xfrm>
            <a:off x="0" y="622781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Zhao et al, Research on Collision Avoidance Control of Multi-Arm Medical Robot Based on C-Space, 2020.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97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61FB-A8E6-DC62-89B1-4425AF0D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Around Obstacles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E0463A-65A8-45C4-EF08-E817B0CF0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810" y="1825625"/>
            <a:ext cx="632037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4506F5-42B8-DFC7-4231-AFC596408D4C}"/>
              </a:ext>
            </a:extLst>
          </p:cNvPr>
          <p:cNvSpPr txBox="1"/>
          <p:nvPr/>
        </p:nvSpPr>
        <p:spPr>
          <a:xfrm>
            <a:off x="0" y="622781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Zhao et al, Research on Collision Avoidance Control of Multi-Arm Medical Robot Based on C-Space, 2020.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42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3252-595A-659D-5916-17836ADE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D0646E-36BD-346A-3C0D-75EF9DC6A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238" y="1825625"/>
            <a:ext cx="328352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BA2885-0CCF-BC73-9685-7A917BA9D71A}"/>
              </a:ext>
            </a:extLst>
          </p:cNvPr>
          <p:cNvSpPr txBox="1"/>
          <p:nvPr/>
        </p:nvSpPr>
        <p:spPr>
          <a:xfrm>
            <a:off x="0" y="622781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Zhao et al, Research on Collision Avoidance Control of Multi-Arm Medical Robot Based on C-Space, 2020.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9952-4775-016B-F323-B17DDF3D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Scale to More Joints?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5190A-045C-A69D-A376-152FAEACE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7030A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24055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26E3-D491-73EE-B347-1B97B6EC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Dijkstra’s Algorithm as Uniform Cost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AF80-9BCB-4A37-FA3C-B5AB956CE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Dijkstra’s algorithm finishes vertices in increasing order of cost.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14E608-844A-3662-BCA9-17C81FC25BAA}"/>
                  </a:ext>
                </a:extLst>
              </p14:cNvPr>
              <p14:cNvContentPartPr/>
              <p14:nvPr/>
            </p14:nvContentPartPr>
            <p14:xfrm>
              <a:off x="2730960" y="2812320"/>
              <a:ext cx="2657520" cy="3234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14E608-844A-3662-BCA9-17C81FC25B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1600" y="2802960"/>
                <a:ext cx="2676240" cy="325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9860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3FBC-DF3C-E418-ABDA-BE995DC1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862E-4FAA-642A-4044-5797DB3E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Multiple Moving 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6E2BB-A5AA-80DA-4B73-E23E96190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7030A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77811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CB6E7-7ABC-50E6-7D8D-08AD475F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916E-2EE3-C658-B5B6-2F94AF7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D2EA7-C4A2-3AE2-85BA-9A501CF2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38E8-3338-43BC-BAF5-05EDF5AA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Costs and Breadth-First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4B7C-95CB-B6B1-1245-DD48ED1AD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edge costs are the same, then BFS give also gives us minimum cost paths.</a:t>
            </a:r>
          </a:p>
        </p:txBody>
      </p:sp>
    </p:spTree>
    <p:extLst>
      <p:ext uri="{BB962C8B-B14F-4D97-AF65-F5344CB8AC3E}">
        <p14:creationId xmlns:p14="http://schemas.microsoft.com/office/powerpoint/2010/main" val="1065421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6D9E-C1C4-3475-8361-7F46A864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 with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1186C-9B8C-C714-F66B-12B26FF4D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this work?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0CE439-4644-C647-967D-A0D97DFD5293}"/>
                  </a:ext>
                </a:extLst>
              </p14:cNvPr>
              <p14:cNvContentPartPr/>
              <p14:nvPr/>
            </p14:nvContentPartPr>
            <p14:xfrm>
              <a:off x="2518920" y="763920"/>
              <a:ext cx="8833320" cy="5892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0CE439-4644-C647-967D-A0D97DFD52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9560" y="754560"/>
                <a:ext cx="8852040" cy="59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377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565C-44A7-2B6A-FC25-50297502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18C1-3AA1-E6A0-BC60-8DE0286A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E4119-5647-AD0A-BBEE-841157E4B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2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203E-1796-07CD-201F-35CE631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0CF3-363A-3C64-D55F-B9BDDF70A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do better than brute force searching all nodes?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5267D8-5B2B-BD00-68C2-941FE02A281B}"/>
                  </a:ext>
                </a:extLst>
              </p14:cNvPr>
              <p14:cNvContentPartPr/>
              <p14:nvPr/>
            </p14:nvContentPartPr>
            <p14:xfrm>
              <a:off x="2166480" y="2250720"/>
              <a:ext cx="10014480" cy="4290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5267D8-5B2B-BD00-68C2-941FE02A28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7120" y="2241360"/>
                <a:ext cx="10033200" cy="43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7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 640" id="{4886B1D9-2A0B-B840-ABF8-451FD60AED90}" vid="{09E56D24-B4B0-9447-9993-B21D436BF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33</Words>
  <Application>Microsoft Office PowerPoint</Application>
  <PresentationFormat>Widescreen</PresentationFormat>
  <Paragraphs>8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Graduate Artificial Intelligence CS 640 Robot Path Planning</vt:lpstr>
      <vt:lpstr>Plan for Today</vt:lpstr>
      <vt:lpstr>Search with Costs</vt:lpstr>
      <vt:lpstr>Dijkstra’s Algorithm</vt:lpstr>
      <vt:lpstr>Dijkstra’s Algorithm as Uniform Cost Search</vt:lpstr>
      <vt:lpstr>Unit Costs and Breadth-First Search</vt:lpstr>
      <vt:lpstr>Bidirectional Search with Costs</vt:lpstr>
      <vt:lpstr>Any Questions?</vt:lpstr>
      <vt:lpstr>Informed Search</vt:lpstr>
      <vt:lpstr>Domain Knowledge</vt:lpstr>
      <vt:lpstr>Heuristic Functions</vt:lpstr>
      <vt:lpstr>Best-First Search</vt:lpstr>
      <vt:lpstr>Greedy Best-First Search</vt:lpstr>
      <vt:lpstr>Any Questions?</vt:lpstr>
      <vt:lpstr>What if our heuristics are better than a guess?</vt:lpstr>
      <vt:lpstr>A* Algorithm</vt:lpstr>
      <vt:lpstr>Admissible Heuristics</vt:lpstr>
      <vt:lpstr>Optimality of A*</vt:lpstr>
      <vt:lpstr>A* vs Dijkstra’s Algorithm</vt:lpstr>
      <vt:lpstr>Satisficing Search</vt:lpstr>
      <vt:lpstr>Any Questions?</vt:lpstr>
      <vt:lpstr>Memory-Bounded Search</vt:lpstr>
      <vt:lpstr>Beam Search</vt:lpstr>
      <vt:lpstr>Iterative-Deepening A* (IDA*)</vt:lpstr>
      <vt:lpstr>Any Questions?</vt:lpstr>
      <vt:lpstr>Robot Path Planning</vt:lpstr>
      <vt:lpstr>Reducing Robot Path Planning to Search</vt:lpstr>
      <vt:lpstr>What are the States?</vt:lpstr>
      <vt:lpstr>What are the Valid States?</vt:lpstr>
      <vt:lpstr>Mapping Invalid States</vt:lpstr>
      <vt:lpstr>Valid States (not shaded)</vt:lpstr>
      <vt:lpstr>Is Every Valid Position Worth Considering?</vt:lpstr>
      <vt:lpstr>Which Positions Should We Consider?</vt:lpstr>
      <vt:lpstr>Which Transitions Should We Consider?</vt:lpstr>
      <vt:lpstr>The Resulting Graph</vt:lpstr>
      <vt:lpstr>What Admissible Heuristic Should We Use?</vt:lpstr>
      <vt:lpstr>Success!</vt:lpstr>
      <vt:lpstr>What Would Change if Our Robot Can Rotate?</vt:lpstr>
      <vt:lpstr>Any Questions?</vt:lpstr>
      <vt:lpstr>Complexities of Real-Valued Spaces</vt:lpstr>
      <vt:lpstr>How do We Discretize States?</vt:lpstr>
      <vt:lpstr>Any Questions?</vt:lpstr>
      <vt:lpstr>Robots can be More Complex!</vt:lpstr>
      <vt:lpstr>Robots can be Even More Complex!</vt:lpstr>
      <vt:lpstr>Modeling a Single Obstacle</vt:lpstr>
      <vt:lpstr>Mapping Obstacles</vt:lpstr>
      <vt:lpstr>Routing Around Obstacles</vt:lpstr>
      <vt:lpstr>Building a System</vt:lpstr>
      <vt:lpstr>How Does This Scale to More Joints?</vt:lpstr>
      <vt:lpstr>What About Multiple Moving Arms?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Artificial Intelligence CS 640 Robot Path Planning</dc:title>
  <dc:creator>Considine, Jeffrey</dc:creator>
  <cp:lastModifiedBy>Considine, Jeffrey</cp:lastModifiedBy>
  <cp:revision>2</cp:revision>
  <dcterms:created xsi:type="dcterms:W3CDTF">2025-09-08T14:12:02Z</dcterms:created>
  <dcterms:modified xsi:type="dcterms:W3CDTF">2025-09-18T16:17:03Z</dcterms:modified>
</cp:coreProperties>
</file>